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2"/>
  </p:notesMasterIdLst>
  <p:sldIdLst>
    <p:sldId id="257" r:id="rId2"/>
    <p:sldId id="261" r:id="rId3"/>
    <p:sldId id="259" r:id="rId4"/>
    <p:sldId id="262" r:id="rId5"/>
    <p:sldId id="306" r:id="rId6"/>
    <p:sldId id="264" r:id="rId7"/>
    <p:sldId id="275" r:id="rId8"/>
    <p:sldId id="268" r:id="rId9"/>
    <p:sldId id="269" r:id="rId10"/>
    <p:sldId id="270" r:id="rId11"/>
    <p:sldId id="271" r:id="rId12"/>
    <p:sldId id="272" r:id="rId13"/>
    <p:sldId id="273" r:id="rId14"/>
    <p:sldId id="274" r:id="rId15"/>
    <p:sldId id="277" r:id="rId16"/>
    <p:sldId id="276" r:id="rId17"/>
    <p:sldId id="297" r:id="rId18"/>
    <p:sldId id="295" r:id="rId19"/>
    <p:sldId id="294" r:id="rId20"/>
    <p:sldId id="301" r:id="rId21"/>
    <p:sldId id="305" r:id="rId22"/>
    <p:sldId id="292" r:id="rId23"/>
    <p:sldId id="300" r:id="rId24"/>
    <p:sldId id="290" r:id="rId25"/>
    <p:sldId id="289" r:id="rId26"/>
    <p:sldId id="288" r:id="rId27"/>
    <p:sldId id="287" r:id="rId28"/>
    <p:sldId id="286" r:id="rId29"/>
    <p:sldId id="285" r:id="rId30"/>
    <p:sldId id="284" r:id="rId31"/>
    <p:sldId id="283" r:id="rId32"/>
    <p:sldId id="282" r:id="rId33"/>
    <p:sldId id="281" r:id="rId34"/>
    <p:sldId id="280" r:id="rId35"/>
    <p:sldId id="279" r:id="rId36"/>
    <p:sldId id="278" r:id="rId37"/>
    <p:sldId id="302" r:id="rId38"/>
    <p:sldId id="304" r:id="rId39"/>
    <p:sldId id="303" r:id="rId40"/>
    <p:sldId id="260" r:id="rId4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1C8A6"/>
    <a:srgbClr val="BFD2B3"/>
    <a:srgbClr val="EFC2B7"/>
    <a:srgbClr val="D4ABAC"/>
    <a:srgbClr val="F9F9F9"/>
    <a:srgbClr val="EFBFB4"/>
    <a:srgbClr val="C5D8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1C221B-0009-402F-AB81-C8C3ACEDD0E3}" v="1508" dt="2022-02-10T17:07:15.997"/>
    <p1510:client id="{23C418A2-3167-4227-AB65-B85D8B89975F}" v="93" dt="2022-02-10T16:07:08.909"/>
    <p1510:client id="{4B1E8305-4C3A-458F-85BE-A6A014512926}" v="1549" dt="2022-02-10T16:52:26.146"/>
    <p1510:client id="{75E98780-A154-4587-8647-9420F7C7B5F1}" v="3076" dt="2022-02-10T17:33:34.759"/>
    <p1510:client id="{7DA982F9-0125-4507-BB62-AE92985A0E86}" v="371" dt="2022-02-10T16:43:24.893"/>
    <p1510:client id="{981BF870-E48A-4269-A82A-4EA1A0C970B5}" v="374" dt="2022-02-10T16:53:34.358"/>
    <p1510:client id="{B125ACB1-E11A-42E0-BAA4-1C7D5EA1B435}" v="772" dt="2022-02-10T17:32:49.435"/>
    <p1510:client id="{B751B406-5530-43D5-9B08-4D8CF7EAD4D8}" v="243" dt="2022-02-10T17:31:09.320"/>
    <p1510:client id="{EDE12CEF-0B50-42B9-B15C-C9AA66400B1E}" v="16" dt="2022-02-10T16:56:26.03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6242" autoAdjust="0"/>
  </p:normalViewPr>
  <p:slideViewPr>
    <p:cSldViewPr snapToGrid="0">
      <p:cViewPr varScale="1">
        <p:scale>
          <a:sx n="110" d="100"/>
          <a:sy n="110" d="100"/>
        </p:scale>
        <p:origin x="59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E0AE5E-AAF5-4FA3-93C8-EF43997D3F75}" type="datetimeFigureOut">
              <a:t>2022-02-11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FFF836-9FB0-4A2E-A3D2-7DBE1AAA7583}" type="slidenum"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93482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/>
          </a:p>
        </p:txBody>
      </p:sp>
      <p:sp>
        <p:nvSpPr>
          <p:cNvPr id="3" name="슬라이드 노트 개체 틀 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/>
            <a:r>
              <a:rPr lang="ko-KR" altLang="en-US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메인페이지</a:t>
            </a:r>
          </a:p>
          <a:p>
            <a:pPr marL="0" indent="0"/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18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/>
          </a:p>
        </p:txBody>
      </p:sp>
      <p:sp>
        <p:nvSpPr>
          <p:cNvPr id="3" name="슬라이드 노트 개체 틀 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28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/>
          </a:p>
        </p:txBody>
      </p:sp>
      <p:sp>
        <p:nvSpPr>
          <p:cNvPr id="3" name="슬라이드 노트 개체 틀 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29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/>
          </a:p>
        </p:txBody>
      </p:sp>
      <p:sp>
        <p:nvSpPr>
          <p:cNvPr id="3" name="슬라이드 노트 개체 틀 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30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/>
          </a:p>
        </p:txBody>
      </p:sp>
      <p:sp>
        <p:nvSpPr>
          <p:cNvPr id="3" name="슬라이드 노트 개체 틀 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31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/>
          </a:p>
        </p:txBody>
      </p:sp>
      <p:sp>
        <p:nvSpPr>
          <p:cNvPr id="3" name="슬라이드 노트 개체 틀 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32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/>
          </a:p>
        </p:txBody>
      </p:sp>
      <p:sp>
        <p:nvSpPr>
          <p:cNvPr id="3" name="슬라이드 노트 개체 틀 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33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/>
          </a:p>
        </p:txBody>
      </p:sp>
      <p:sp>
        <p:nvSpPr>
          <p:cNvPr id="3" name="슬라이드 노트 개체 틀 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34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/>
          </a:p>
        </p:txBody>
      </p:sp>
      <p:sp>
        <p:nvSpPr>
          <p:cNvPr id="3" name="슬라이드 노트 개체 틀 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35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/>
          </a:p>
        </p:txBody>
      </p:sp>
      <p:sp>
        <p:nvSpPr>
          <p:cNvPr id="3" name="슬라이드 노트 개체 틀 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36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/>
          </a:p>
        </p:txBody>
      </p:sp>
      <p:sp>
        <p:nvSpPr>
          <p:cNvPr id="3" name="슬라이드 노트 개체 틀 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/>
            <a:endParaRPr/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19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/>
          </a:p>
        </p:txBody>
      </p:sp>
      <p:sp>
        <p:nvSpPr>
          <p:cNvPr id="3" name="슬라이드 노트 개체 틀 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20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/>
          </a:p>
        </p:txBody>
      </p:sp>
      <p:sp>
        <p:nvSpPr>
          <p:cNvPr id="3" name="슬라이드 노트 개체 틀 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/>
          </a:p>
        </p:txBody>
      </p:sp>
      <p:sp>
        <p:nvSpPr>
          <p:cNvPr id="3" name="슬라이드 노트 개체 틀 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96793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/>
          </a:p>
        </p:txBody>
      </p:sp>
      <p:sp>
        <p:nvSpPr>
          <p:cNvPr id="3" name="슬라이드 노트 개체 틀 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/>
          </a:p>
        </p:txBody>
      </p:sp>
      <p:sp>
        <p:nvSpPr>
          <p:cNvPr id="3" name="슬라이드 노트 개체 틀 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latinLnBrk="0">
              <a:buFontTx/>
              <a:buNone/>
            </a:pPr>
            <a:endParaRPr dirty="0"/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/>
          </a:p>
        </p:txBody>
      </p:sp>
      <p:sp>
        <p:nvSpPr>
          <p:cNvPr id="3" name="슬라이드 노트 개체 틀 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/>
          </a:p>
        </p:txBody>
      </p:sp>
      <p:sp>
        <p:nvSpPr>
          <p:cNvPr id="3" name="슬라이드 노트 개체 틀 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27</a:t>
            </a:fld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39CACB-1CD5-4104-AA6F-47115CD6D9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C020D21-67F6-4E3B-AD74-C7CAF63FBE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0645599-7D2C-4EA5-97D1-99B2DAE3CF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30C655-B115-4B55-BF56-B5560B56FC35}" type="datetimeFigureOut">
              <a:rPr lang="ko-KR" altLang="en-US" smtClean="0"/>
              <a:t>2022-02-11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ED31298-3B8B-4F13-BFBF-1C714548FE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19BA635-9DA8-46DB-9DBB-6E623876F4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80374-98E5-43E9-922C-585CD73580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58727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155FCC-A513-4C7F-B70B-AFDFA5588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3619473-3C12-4B50-ADCB-2119D15243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86E8EAF-E37F-4959-AA75-5E1354A5E6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30C655-B115-4B55-BF56-B5560B56FC35}" type="datetimeFigureOut">
              <a:rPr lang="ko-KR" altLang="en-US" smtClean="0"/>
              <a:t>2022-02-11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CEAF6DA-EB69-4B78-80D3-B711341A10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5A3BD99-2E68-4242-9C4D-C24E57659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80374-98E5-43E9-922C-585CD73580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86585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9813F23-3B83-4535-825C-C66F2E2783B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B20017F-A671-4B9D-968A-73C103E1A2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D7E684D-C26E-411B-ADA1-71FA1405B4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30C655-B115-4B55-BF56-B5560B56FC35}" type="datetimeFigureOut">
              <a:rPr lang="ko-KR" altLang="en-US" smtClean="0"/>
              <a:t>2022-02-11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86F079D-F5A7-4F09-AD4B-7E421AC81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76062B0-DF23-4A49-9321-A8AF898CB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80374-98E5-43E9-922C-585CD73580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02725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DF96EE-AF96-44CE-85EA-AA0858293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A4B6379-E940-4814-AFF8-BEC7CADF62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5B24669-9D73-4AFA-9AF1-FC0905B38C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30C655-B115-4B55-BF56-B5560B56FC35}" type="datetimeFigureOut">
              <a:rPr lang="ko-KR" altLang="en-US" smtClean="0"/>
              <a:t>2022-02-11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1714742-33ED-4A81-8FA9-AF63329166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4409297-2D02-4E2F-A26D-77A52A2CE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80374-98E5-43E9-922C-585CD73580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50914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0B1C4D-819A-47C4-8C81-1DD7F97FC5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2CFF248-222F-4696-A8B6-39609EDBC1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0258292-29D9-4187-8ED3-73728139A3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30C655-B115-4B55-BF56-B5560B56FC35}" type="datetimeFigureOut">
              <a:rPr lang="ko-KR" altLang="en-US" smtClean="0"/>
              <a:t>2022-02-11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0E56C21-B11A-4CD6-B905-274C405A5A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9233CF-6536-490F-8C96-D26DB814DA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80374-98E5-43E9-922C-585CD73580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3993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4DCD13-4869-4212-A05E-42FA6248A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7AF18D3-B7DF-4E68-B35C-C398744095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FF59731-7C63-4C34-A04D-5B6D31A57B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1592EFD-89C3-40C6-8EB4-9459A9E701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30C655-B115-4B55-BF56-B5560B56FC35}" type="datetimeFigureOut">
              <a:rPr lang="ko-KR" altLang="en-US" smtClean="0"/>
              <a:t>2022-02-11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4F176D2-FE95-4D95-9DCF-5619504246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B426F67-B78A-4E6A-84EF-EC4E65D97A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80374-98E5-43E9-922C-585CD73580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65764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2FC46E-4A5E-42A8-B7C9-3D4B17930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979579F-E746-4B35-9E0A-E8F7E716D2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A370196-341A-4B5C-ACC6-90FFAB4F06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7144384-BBF2-4339-AC9D-4C859DD3B7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EAEFF5B-44C6-4593-B5D6-C97420E8FAE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3EF32D6-FD66-44D5-891D-B5F5312A0D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30C655-B115-4B55-BF56-B5560B56FC35}" type="datetimeFigureOut">
              <a:rPr lang="ko-KR" altLang="en-US" smtClean="0"/>
              <a:t>2022-02-11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B407F78-9D14-4373-B215-74BD698AD6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C73E6F3-BDC2-4897-A23F-61C2CD44D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80374-98E5-43E9-922C-585CD73580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7989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E4F43A-BFB7-4B70-A45B-326864F260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B129023-6CEF-472F-9554-E5EC4A5213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30C655-B115-4B55-BF56-B5560B56FC35}" type="datetimeFigureOut">
              <a:rPr lang="ko-KR" altLang="en-US" smtClean="0"/>
              <a:t>2022-02-11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3253F4E-788C-40E5-BBBC-83FB71CCEF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FFFC4FE-67C3-476E-ACF5-4ED79B8D9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80374-98E5-43E9-922C-585CD73580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66495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8E2D7B5-D894-4103-AF5C-153E9D37D7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30C655-B115-4B55-BF56-B5560B56FC35}" type="datetimeFigureOut">
              <a:rPr lang="ko-KR" altLang="en-US" smtClean="0"/>
              <a:t>2022-02-11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1D5FBF6-F15D-4241-AE15-77DF136CB3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45CED00-6366-4D4F-8849-2631741DBF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80374-98E5-43E9-922C-585CD73580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51894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7265EC-0328-4EF4-A828-D633AFED56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205D584-97D0-4E2D-A4F0-82B828BC92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20C03F6-1703-402B-A4FC-7DF7D7FDF7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CD2D40A-3084-4CC3-A4B9-DF9DE98C8E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30C655-B115-4B55-BF56-B5560B56FC35}" type="datetimeFigureOut">
              <a:rPr lang="ko-KR" altLang="en-US" smtClean="0"/>
              <a:t>2022-02-11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785D71F-BD17-4021-80E7-B4ED5DA311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DBC986F-FB4A-489A-9281-FBC93722DA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80374-98E5-43E9-922C-585CD73580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52720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837DF9-CC6D-44E8-9FD7-C335E6B495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8B9EDE6-19E8-486D-AD69-786D8103676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C8BD136-B8E0-4E3D-84FB-FFD23BCB71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57FE1AF-DDAE-4337-ABAC-AE17B7A377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30C655-B115-4B55-BF56-B5560B56FC35}" type="datetimeFigureOut">
              <a:rPr lang="ko-KR" altLang="en-US" smtClean="0"/>
              <a:t>2022-02-11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0269113-BB71-4531-9A21-F80DE03F94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FB8158B-14E6-4375-A502-7956179AA6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80374-98E5-43E9-922C-585CD73580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2133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1201AC2-6D6A-48A3-8599-1E7A383669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F013236-14A0-4432-9346-49CFE553BF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34B1B8D-9BAD-49ED-9B7F-B4B238F792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30C655-B115-4B55-BF56-B5560B56FC35}" type="datetimeFigureOut">
              <a:rPr lang="ko-KR" altLang="en-US" smtClean="0"/>
              <a:t>2022-02-11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44E37BD-2CE9-480A-A9D1-0F8BAC581C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2701908-FF27-4864-B7FA-B97E143676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980374-98E5-43E9-922C-585CD73580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87913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4.png"/><Relationship Id="rId18" Type="http://schemas.openxmlformats.org/officeDocument/2006/relationships/image" Target="../media/image59.png"/><Relationship Id="rId26" Type="http://schemas.openxmlformats.org/officeDocument/2006/relationships/image" Target="../media/image67.png"/><Relationship Id="rId3" Type="http://schemas.openxmlformats.org/officeDocument/2006/relationships/image" Target="../media/image44.png"/><Relationship Id="rId21" Type="http://schemas.openxmlformats.org/officeDocument/2006/relationships/image" Target="../media/image62.svg"/><Relationship Id="rId7" Type="http://schemas.openxmlformats.org/officeDocument/2006/relationships/image" Target="../media/image48.png"/><Relationship Id="rId12" Type="http://schemas.openxmlformats.org/officeDocument/2006/relationships/image" Target="../media/image53.jpeg"/><Relationship Id="rId17" Type="http://schemas.openxmlformats.org/officeDocument/2006/relationships/image" Target="../media/image58.svg"/><Relationship Id="rId25" Type="http://schemas.openxmlformats.org/officeDocument/2006/relationships/image" Target="../media/image66.svg"/><Relationship Id="rId2" Type="http://schemas.openxmlformats.org/officeDocument/2006/relationships/image" Target="../media/image43.jpeg"/><Relationship Id="rId16" Type="http://schemas.openxmlformats.org/officeDocument/2006/relationships/image" Target="../media/image57.png"/><Relationship Id="rId20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24" Type="http://schemas.openxmlformats.org/officeDocument/2006/relationships/image" Target="../media/image65.png"/><Relationship Id="rId5" Type="http://schemas.openxmlformats.org/officeDocument/2006/relationships/image" Target="../media/image46.png"/><Relationship Id="rId15" Type="http://schemas.openxmlformats.org/officeDocument/2006/relationships/image" Target="../media/image56.svg"/><Relationship Id="rId23" Type="http://schemas.openxmlformats.org/officeDocument/2006/relationships/image" Target="../media/image64.svg"/><Relationship Id="rId10" Type="http://schemas.openxmlformats.org/officeDocument/2006/relationships/image" Target="../media/image51.png"/><Relationship Id="rId19" Type="http://schemas.openxmlformats.org/officeDocument/2006/relationships/image" Target="../media/image60.svg"/><Relationship Id="rId4" Type="http://schemas.openxmlformats.org/officeDocument/2006/relationships/image" Target="../media/image45.png"/><Relationship Id="rId9" Type="http://schemas.openxmlformats.org/officeDocument/2006/relationships/image" Target="../media/image50.png"/><Relationship Id="rId14" Type="http://schemas.openxmlformats.org/officeDocument/2006/relationships/image" Target="../media/image55.png"/><Relationship Id="rId22" Type="http://schemas.openxmlformats.org/officeDocument/2006/relationships/image" Target="../media/image63.png"/><Relationship Id="rId27" Type="http://schemas.openxmlformats.org/officeDocument/2006/relationships/image" Target="../media/image68.sv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70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48449" y="3998441"/>
            <a:ext cx="6191351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000" kern="0" spc="-133" dirty="0">
                <a:solidFill>
                  <a:srgbClr val="478C5C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Gmarket Sans Medium" pitchFamily="34" charset="0"/>
              </a:rPr>
              <a:t>웹 개발 스토리보드</a:t>
            </a:r>
            <a:endParaRPr lang="en-US" sz="12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-558800" y="4521262"/>
            <a:ext cx="3014227" cy="2940294"/>
            <a:chOff x="-512046" y="7046611"/>
            <a:chExt cx="4140341" cy="403878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12046" y="7046611"/>
              <a:ext cx="4140341" cy="4038786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651721" y="479439"/>
            <a:ext cx="4910555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600" kern="0" spc="-133" dirty="0">
                <a:solidFill>
                  <a:srgbClr val="478C5C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Gmarket Sans Medium" pitchFamily="34" charset="0"/>
              </a:rPr>
              <a:t>스마트융합 </a:t>
            </a:r>
            <a:r>
              <a:rPr lang="ko-KR" altLang="en-US" sz="1600" kern="0" spc="-133" dirty="0" err="1">
                <a:solidFill>
                  <a:srgbClr val="478C5C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Gmarket Sans Medium" pitchFamily="34" charset="0"/>
              </a:rPr>
              <a:t>풀스택</a:t>
            </a:r>
            <a:r>
              <a:rPr lang="ko-KR" altLang="en-US" sz="1600" kern="0" spc="-133" dirty="0">
                <a:solidFill>
                  <a:srgbClr val="478C5C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Gmarket Sans Medium" pitchFamily="34" charset="0"/>
              </a:rPr>
              <a:t> 개발</a:t>
            </a:r>
            <a:endParaRPr lang="en-US" sz="12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4140810" y="3684789"/>
            <a:ext cx="3908856" cy="117235"/>
            <a:chOff x="6211215" y="5527182"/>
            <a:chExt cx="5863284" cy="17585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11215" y="5527182"/>
              <a:ext cx="5863284" cy="17585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804400" y="-492495"/>
            <a:ext cx="3611312" cy="3156948"/>
            <a:chOff x="15285954" y="-932374"/>
            <a:chExt cx="5416968" cy="473542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285954" y="-932374"/>
              <a:ext cx="5416968" cy="473542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570424" y="2010692"/>
            <a:ext cx="598474" cy="2281909"/>
            <a:chOff x="16434989" y="2822406"/>
            <a:chExt cx="897711" cy="342286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434989" y="2822406"/>
              <a:ext cx="897711" cy="342286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97733" y="2870200"/>
            <a:ext cx="886783" cy="1344633"/>
            <a:chOff x="1253844" y="4570018"/>
            <a:chExt cx="1218084" cy="184698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53844" y="4570018"/>
              <a:ext cx="1218084" cy="1846986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2840515" y="2484160"/>
            <a:ext cx="6509443" cy="107721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6400" kern="0" spc="-333" dirty="0" err="1">
                <a:solidFill>
                  <a:srgbClr val="478C5C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폰크닉</a:t>
            </a:r>
            <a:endParaRPr lang="en-US" sz="1850" dirty="0"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sp>
        <p:nvSpPr>
          <p:cNvPr id="15" name="Object 2">
            <a:extLst>
              <a:ext uri="{FF2B5EF4-FFF2-40B4-BE49-F238E27FC236}">
                <a16:creationId xmlns:a16="http://schemas.microsoft.com/office/drawing/2014/main" id="{77B2ED88-EEC3-4CBC-AB6B-F1B97CE9AD1E}"/>
              </a:ext>
            </a:extLst>
          </p:cNvPr>
          <p:cNvSpPr txBox="1"/>
          <p:nvPr/>
        </p:nvSpPr>
        <p:spPr>
          <a:xfrm>
            <a:off x="10109200" y="6044003"/>
            <a:ext cx="1994216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2000" kern="0" spc="-133" dirty="0">
                <a:solidFill>
                  <a:srgbClr val="478C5C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Gmarket Sans Medium" pitchFamily="34" charset="0"/>
              </a:rPr>
              <a:t>강민지    정경미</a:t>
            </a:r>
            <a:endParaRPr lang="en-US" altLang="ko-KR" sz="2000" kern="0" spc="-133" dirty="0">
              <a:solidFill>
                <a:srgbClr val="478C5C"/>
              </a:solidFill>
              <a:latin typeface="나눔스퀘어OTF" panose="020B0600000101010101" pitchFamily="34" charset="-127"/>
              <a:ea typeface="나눔스퀘어OTF" panose="020B0600000101010101" pitchFamily="34" charset="-127"/>
              <a:cs typeface="Gmarket Sans Medium" pitchFamily="34" charset="0"/>
            </a:endParaRPr>
          </a:p>
          <a:p>
            <a:pPr algn="ctr"/>
            <a:r>
              <a:rPr lang="ko-KR" altLang="en-US" sz="2000" kern="0" spc="-133" dirty="0">
                <a:solidFill>
                  <a:srgbClr val="478C5C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하나경    </a:t>
            </a:r>
            <a:r>
              <a:rPr lang="ko-KR" altLang="en-US" sz="2000" kern="0" spc="-133" dirty="0" err="1">
                <a:solidFill>
                  <a:srgbClr val="478C5C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허지원</a:t>
            </a:r>
            <a:endParaRPr lang="en-US" sz="12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139BAF05-19D3-4194-BD82-A463F236EAD1}"/>
              </a:ext>
            </a:extLst>
          </p:cNvPr>
          <p:cNvGrpSpPr/>
          <p:nvPr/>
        </p:nvGrpSpPr>
        <p:grpSpPr>
          <a:xfrm>
            <a:off x="0" y="-3731"/>
            <a:ext cx="12192000" cy="400110"/>
            <a:chOff x="0" y="-3731"/>
            <a:chExt cx="12192000" cy="400110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C4E05EC5-2295-4079-B057-03AB41452733}"/>
                </a:ext>
              </a:extLst>
            </p:cNvPr>
            <p:cNvSpPr/>
            <p:nvPr/>
          </p:nvSpPr>
          <p:spPr>
            <a:xfrm>
              <a:off x="0" y="1"/>
              <a:ext cx="12192000" cy="381000"/>
            </a:xfrm>
            <a:prstGeom prst="rect">
              <a:avLst/>
            </a:prstGeom>
            <a:solidFill>
              <a:srgbClr val="EFC2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Object 2">
              <a:extLst>
                <a:ext uri="{FF2B5EF4-FFF2-40B4-BE49-F238E27FC236}">
                  <a16:creationId xmlns:a16="http://schemas.microsoft.com/office/drawing/2014/main" id="{12DB48ED-ED79-47F8-9BEB-E6668D7F54EC}"/>
                </a:ext>
              </a:extLst>
            </p:cNvPr>
            <p:cNvSpPr txBox="1"/>
            <p:nvPr/>
          </p:nvSpPr>
          <p:spPr>
            <a:xfrm>
              <a:off x="157539" y="-3731"/>
              <a:ext cx="3500061" cy="40011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2000" kern="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Flow Chart   -  </a:t>
              </a:r>
              <a:r>
                <a:rPr lang="ko-KR" altLang="en-US" sz="2000" b="1" kern="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전시회</a:t>
              </a:r>
              <a:endParaRPr lang="en-US" sz="800" b="1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</p:grpSp>
      <p:pic>
        <p:nvPicPr>
          <p:cNvPr id="2" name="그림 2">
            <a:extLst>
              <a:ext uri="{FF2B5EF4-FFF2-40B4-BE49-F238E27FC236}">
                <a16:creationId xmlns:a16="http://schemas.microsoft.com/office/drawing/2014/main" id="{8867AD86-F510-4EDA-A1A6-F782748A64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7914" y="469232"/>
            <a:ext cx="3605566" cy="6310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0189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139BAF05-19D3-4194-BD82-A463F236EAD1}"/>
              </a:ext>
            </a:extLst>
          </p:cNvPr>
          <p:cNvGrpSpPr/>
          <p:nvPr/>
        </p:nvGrpSpPr>
        <p:grpSpPr>
          <a:xfrm>
            <a:off x="0" y="-3731"/>
            <a:ext cx="12192000" cy="400110"/>
            <a:chOff x="0" y="-3731"/>
            <a:chExt cx="12192000" cy="400110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C4E05EC5-2295-4079-B057-03AB41452733}"/>
                </a:ext>
              </a:extLst>
            </p:cNvPr>
            <p:cNvSpPr/>
            <p:nvPr/>
          </p:nvSpPr>
          <p:spPr>
            <a:xfrm>
              <a:off x="0" y="1"/>
              <a:ext cx="12192000" cy="381000"/>
            </a:xfrm>
            <a:prstGeom prst="rect">
              <a:avLst/>
            </a:prstGeom>
            <a:solidFill>
              <a:srgbClr val="EFC2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Object 2">
              <a:extLst>
                <a:ext uri="{FF2B5EF4-FFF2-40B4-BE49-F238E27FC236}">
                  <a16:creationId xmlns:a16="http://schemas.microsoft.com/office/drawing/2014/main" id="{12DB48ED-ED79-47F8-9BEB-E6668D7F54EC}"/>
                </a:ext>
              </a:extLst>
            </p:cNvPr>
            <p:cNvSpPr txBox="1"/>
            <p:nvPr/>
          </p:nvSpPr>
          <p:spPr>
            <a:xfrm>
              <a:off x="157539" y="-3731"/>
              <a:ext cx="4414461" cy="40011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2000" kern="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Flow Chart   -  </a:t>
              </a:r>
              <a:r>
                <a:rPr lang="en-US" altLang="ko-KR" sz="2000" b="1" kern="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Company Info</a:t>
              </a:r>
              <a:endParaRPr lang="en-US" sz="800" b="1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</p:grpSp>
      <p:pic>
        <p:nvPicPr>
          <p:cNvPr id="2" name="그림 2">
            <a:extLst>
              <a:ext uri="{FF2B5EF4-FFF2-40B4-BE49-F238E27FC236}">
                <a16:creationId xmlns:a16="http://schemas.microsoft.com/office/drawing/2014/main" id="{6B8A2F56-C9B8-4C83-BF33-B51E2B45A8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2268" y="954714"/>
            <a:ext cx="4357436" cy="5218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8650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139BAF05-19D3-4194-BD82-A463F236EAD1}"/>
              </a:ext>
            </a:extLst>
          </p:cNvPr>
          <p:cNvGrpSpPr/>
          <p:nvPr/>
        </p:nvGrpSpPr>
        <p:grpSpPr>
          <a:xfrm>
            <a:off x="0" y="-3731"/>
            <a:ext cx="12192000" cy="400110"/>
            <a:chOff x="0" y="-3731"/>
            <a:chExt cx="12192000" cy="400110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C4E05EC5-2295-4079-B057-03AB41452733}"/>
                </a:ext>
              </a:extLst>
            </p:cNvPr>
            <p:cNvSpPr/>
            <p:nvPr/>
          </p:nvSpPr>
          <p:spPr>
            <a:xfrm>
              <a:off x="0" y="1"/>
              <a:ext cx="12192000" cy="381000"/>
            </a:xfrm>
            <a:prstGeom prst="rect">
              <a:avLst/>
            </a:prstGeom>
            <a:solidFill>
              <a:srgbClr val="EFC2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Object 2">
              <a:extLst>
                <a:ext uri="{FF2B5EF4-FFF2-40B4-BE49-F238E27FC236}">
                  <a16:creationId xmlns:a16="http://schemas.microsoft.com/office/drawing/2014/main" id="{12DB48ED-ED79-47F8-9BEB-E6668D7F54EC}"/>
                </a:ext>
              </a:extLst>
            </p:cNvPr>
            <p:cNvSpPr txBox="1"/>
            <p:nvPr/>
          </p:nvSpPr>
          <p:spPr>
            <a:xfrm>
              <a:off x="157539" y="-3731"/>
              <a:ext cx="5107188" cy="40011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2000" kern="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Flow Chart   -  </a:t>
              </a:r>
              <a:r>
                <a:rPr lang="ko-KR" altLang="en-US" sz="2000" b="1" kern="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가게 페이지 전체 흐름도</a:t>
              </a:r>
              <a:endParaRPr lang="en-US" sz="800" b="1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</p:grpSp>
      <p:pic>
        <p:nvPicPr>
          <p:cNvPr id="2" name="그림 2">
            <a:extLst>
              <a:ext uri="{FF2B5EF4-FFF2-40B4-BE49-F238E27FC236}">
                <a16:creationId xmlns:a16="http://schemas.microsoft.com/office/drawing/2014/main" id="{19538155-5D8C-49D0-8353-12996D502A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2304" y="669758"/>
            <a:ext cx="3907391" cy="5969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7158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139BAF05-19D3-4194-BD82-A463F236EAD1}"/>
              </a:ext>
            </a:extLst>
          </p:cNvPr>
          <p:cNvGrpSpPr/>
          <p:nvPr/>
        </p:nvGrpSpPr>
        <p:grpSpPr>
          <a:xfrm>
            <a:off x="0" y="-3731"/>
            <a:ext cx="12192000" cy="400110"/>
            <a:chOff x="0" y="-3731"/>
            <a:chExt cx="12192000" cy="400110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C4E05EC5-2295-4079-B057-03AB41452733}"/>
                </a:ext>
              </a:extLst>
            </p:cNvPr>
            <p:cNvSpPr/>
            <p:nvPr/>
          </p:nvSpPr>
          <p:spPr>
            <a:xfrm>
              <a:off x="0" y="1"/>
              <a:ext cx="12192000" cy="381000"/>
            </a:xfrm>
            <a:prstGeom prst="rect">
              <a:avLst/>
            </a:prstGeom>
            <a:solidFill>
              <a:srgbClr val="EFC2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Object 2">
              <a:extLst>
                <a:ext uri="{FF2B5EF4-FFF2-40B4-BE49-F238E27FC236}">
                  <a16:creationId xmlns:a16="http://schemas.microsoft.com/office/drawing/2014/main" id="{12DB48ED-ED79-47F8-9BEB-E6668D7F54EC}"/>
                </a:ext>
              </a:extLst>
            </p:cNvPr>
            <p:cNvSpPr txBox="1"/>
            <p:nvPr/>
          </p:nvSpPr>
          <p:spPr>
            <a:xfrm>
              <a:off x="157539" y="-3731"/>
              <a:ext cx="4950170" cy="40011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2000" kern="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Flow Chart   -  </a:t>
              </a:r>
              <a:r>
                <a:rPr lang="ko-KR" altLang="en-US" sz="2000" b="1" kern="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가게 페이지 상세 흐름도</a:t>
              </a:r>
              <a:endParaRPr lang="en-US" sz="800" b="1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</p:grpSp>
      <p:pic>
        <p:nvPicPr>
          <p:cNvPr id="2" name="그림 2">
            <a:extLst>
              <a:ext uri="{FF2B5EF4-FFF2-40B4-BE49-F238E27FC236}">
                <a16:creationId xmlns:a16="http://schemas.microsoft.com/office/drawing/2014/main" id="{4CBB77BB-714B-4272-95D3-2E41DB9287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2084" y="517584"/>
            <a:ext cx="4507830" cy="6173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5600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139BAF05-19D3-4194-BD82-A463F236EAD1}"/>
              </a:ext>
            </a:extLst>
          </p:cNvPr>
          <p:cNvGrpSpPr/>
          <p:nvPr/>
        </p:nvGrpSpPr>
        <p:grpSpPr>
          <a:xfrm>
            <a:off x="0" y="-3731"/>
            <a:ext cx="12192000" cy="400110"/>
            <a:chOff x="0" y="-3731"/>
            <a:chExt cx="12192000" cy="400110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C4E05EC5-2295-4079-B057-03AB41452733}"/>
                </a:ext>
              </a:extLst>
            </p:cNvPr>
            <p:cNvSpPr/>
            <p:nvPr/>
          </p:nvSpPr>
          <p:spPr>
            <a:xfrm>
              <a:off x="0" y="1"/>
              <a:ext cx="12192000" cy="381000"/>
            </a:xfrm>
            <a:prstGeom prst="rect">
              <a:avLst/>
            </a:prstGeom>
            <a:solidFill>
              <a:srgbClr val="EFC2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Object 2">
              <a:extLst>
                <a:ext uri="{FF2B5EF4-FFF2-40B4-BE49-F238E27FC236}">
                  <a16:creationId xmlns:a16="http://schemas.microsoft.com/office/drawing/2014/main" id="{12DB48ED-ED79-47F8-9BEB-E6668D7F54EC}"/>
                </a:ext>
              </a:extLst>
            </p:cNvPr>
            <p:cNvSpPr txBox="1"/>
            <p:nvPr/>
          </p:nvSpPr>
          <p:spPr>
            <a:xfrm>
              <a:off x="157539" y="-3731"/>
              <a:ext cx="4414461" cy="40011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2000" kern="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Flow Chart   -  </a:t>
              </a:r>
              <a:r>
                <a:rPr lang="ko-KR" altLang="en-US" sz="2000" b="1" kern="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고객센터</a:t>
              </a:r>
              <a:endParaRPr lang="en-US" sz="800" b="1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</p:grpSp>
      <p:pic>
        <p:nvPicPr>
          <p:cNvPr id="2" name="그림 2">
            <a:extLst>
              <a:ext uri="{FF2B5EF4-FFF2-40B4-BE49-F238E27FC236}">
                <a16:creationId xmlns:a16="http://schemas.microsoft.com/office/drawing/2014/main" id="{A51EF2E7-C188-4A8B-8D51-013BD72AF3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6348" y="503445"/>
            <a:ext cx="8869277" cy="6081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6580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CCB5B86-43F8-4BCD-8D1D-3300CCF7925B}"/>
              </a:ext>
            </a:extLst>
          </p:cNvPr>
          <p:cNvSpPr txBox="1"/>
          <p:nvPr/>
        </p:nvSpPr>
        <p:spPr>
          <a:xfrm>
            <a:off x="4688114" y="3236686"/>
            <a:ext cx="952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UI </a:t>
            </a:r>
            <a:r>
              <a:rPr lang="ko-KR" altLang="en-US"/>
              <a:t>구현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1776E9FF-174D-44FD-9849-F9C9121AC5BA}"/>
              </a:ext>
            </a:extLst>
          </p:cNvPr>
          <p:cNvGrpSpPr/>
          <p:nvPr/>
        </p:nvGrpSpPr>
        <p:grpSpPr>
          <a:xfrm>
            <a:off x="0" y="1"/>
            <a:ext cx="12192000" cy="6853296"/>
            <a:chOff x="0" y="1"/>
            <a:chExt cx="12192000" cy="6853296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FDEBE0C1-D675-4CC3-ADAA-C76F12988E5C}"/>
                </a:ext>
              </a:extLst>
            </p:cNvPr>
            <p:cNvSpPr/>
            <p:nvPr/>
          </p:nvSpPr>
          <p:spPr>
            <a:xfrm>
              <a:off x="0" y="1"/>
              <a:ext cx="12192000" cy="6853296"/>
            </a:xfrm>
            <a:prstGeom prst="rect">
              <a:avLst/>
            </a:prstGeom>
            <a:solidFill>
              <a:srgbClr val="EFC2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Object 2">
              <a:extLst>
                <a:ext uri="{FF2B5EF4-FFF2-40B4-BE49-F238E27FC236}">
                  <a16:creationId xmlns:a16="http://schemas.microsoft.com/office/drawing/2014/main" id="{9D032597-6E3D-424D-85A5-589C3D91BE69}"/>
                </a:ext>
              </a:extLst>
            </p:cNvPr>
            <p:cNvSpPr txBox="1"/>
            <p:nvPr/>
          </p:nvSpPr>
          <p:spPr>
            <a:xfrm>
              <a:off x="4842028" y="2921169"/>
              <a:ext cx="2614574" cy="1015663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altLang="ko-KR" sz="6000" kern="0" dirty="0"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cs typeface="+mn-lt"/>
                </a:rPr>
                <a:t>UI </a:t>
              </a:r>
              <a:r>
                <a:rPr lang="en-US" altLang="ko-KR" sz="6000" kern="0" dirty="0" err="1"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cs typeface="+mn-lt"/>
                </a:rPr>
                <a:t>구현</a:t>
              </a:r>
              <a:endParaRPr lang="ko-KR" sz="6000" kern="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065510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139BAF05-19D3-4194-BD82-A463F236EAD1}"/>
              </a:ext>
            </a:extLst>
          </p:cNvPr>
          <p:cNvGrpSpPr/>
          <p:nvPr/>
        </p:nvGrpSpPr>
        <p:grpSpPr>
          <a:xfrm>
            <a:off x="0" y="-3731"/>
            <a:ext cx="12192000" cy="400110"/>
            <a:chOff x="0" y="-3731"/>
            <a:chExt cx="12192000" cy="400110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C4E05EC5-2295-4079-B057-03AB41452733}"/>
                </a:ext>
              </a:extLst>
            </p:cNvPr>
            <p:cNvSpPr/>
            <p:nvPr/>
          </p:nvSpPr>
          <p:spPr>
            <a:xfrm>
              <a:off x="0" y="1"/>
              <a:ext cx="12192000" cy="381000"/>
            </a:xfrm>
            <a:prstGeom prst="rect">
              <a:avLst/>
            </a:prstGeom>
            <a:solidFill>
              <a:srgbClr val="EFC2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  <p:sp>
          <p:nvSpPr>
            <p:cNvPr id="11" name="Object 2">
              <a:extLst>
                <a:ext uri="{FF2B5EF4-FFF2-40B4-BE49-F238E27FC236}">
                  <a16:creationId xmlns:a16="http://schemas.microsoft.com/office/drawing/2014/main" id="{12DB48ED-ED79-47F8-9BEB-E6668D7F54EC}"/>
                </a:ext>
              </a:extLst>
            </p:cNvPr>
            <p:cNvSpPr txBox="1"/>
            <p:nvPr/>
          </p:nvSpPr>
          <p:spPr>
            <a:xfrm>
              <a:off x="157539" y="-3731"/>
              <a:ext cx="4414461" cy="40011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sz="2000" kern="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UI </a:t>
              </a:r>
              <a:r>
                <a:rPr lang="ko-KR" altLang="en-US" sz="2000" kern="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구현  </a:t>
              </a:r>
              <a:r>
                <a:rPr lang="en-US" sz="2000" kern="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-  </a:t>
              </a:r>
              <a:r>
                <a:rPr lang="ko-KR" altLang="en-US" sz="2000" b="1" kern="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메인 페이지</a:t>
              </a:r>
              <a:endParaRPr lang="en-US" sz="800" b="1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</p:grpSp>
      <p:pic>
        <p:nvPicPr>
          <p:cNvPr id="10" name="그림 26" descr="/Users/heo/Library/Group Containers/L48J367XN4.com.infraware.PolarisOffice/EngineTemp/1134/fImage2971662003712.png">
            <a:extLst>
              <a:ext uri="{FF2B5EF4-FFF2-40B4-BE49-F238E27FC236}">
                <a16:creationId xmlns:a16="http://schemas.microsoft.com/office/drawing/2014/main" id="{68BB3F0E-A757-4B9E-8F34-BD1DB3D30F0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5" y="372947"/>
            <a:ext cx="9159357" cy="6488567"/>
          </a:xfrm>
          <a:prstGeom prst="rect">
            <a:avLst/>
          </a:prstGeom>
          <a:noFill/>
        </p:spPr>
      </p:pic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67F43B13-2315-4333-B3F4-81CBA6E81A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4961632"/>
              </p:ext>
            </p:extLst>
          </p:nvPr>
        </p:nvGraphicFramePr>
        <p:xfrm>
          <a:off x="9165771" y="391885"/>
          <a:ext cx="3013280" cy="64602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67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764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05979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1</a:t>
                      </a:r>
                      <a:endParaRPr lang="ko-KR" altLang="en-US" sz="12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 marL="119007" marR="119007" marT="59504" marB="5950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0" i="0" dirty="0">
                          <a:solidFill>
                            <a:srgbClr val="333333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소셜 로그인을 할 수 있음</a:t>
                      </a:r>
                      <a:endParaRPr lang="en-US" altLang="ko-KR" sz="1200" b="0" baseline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 marL="119007" marR="119007" marT="59504" marB="59504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5979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2</a:t>
                      </a:r>
                      <a:endParaRPr lang="ko-KR" altLang="en-US" sz="12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 marL="119007" marR="119007" marT="59504" marB="5950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0" i="0" dirty="0">
                          <a:solidFill>
                            <a:srgbClr val="333333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체험페이지로 이동</a:t>
                      </a:r>
                      <a:endParaRPr lang="ko-KR" alt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 marL="119007" marR="119007" marT="59504" marB="59504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1747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3</a:t>
                      </a:r>
                      <a:endParaRPr lang="ko-KR" altLang="en-US" sz="12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 marL="119007" marR="119007" marT="59504" marB="5950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endParaRPr lang="ko-KR" altLang="en-US" sz="1200" b="0" i="0" dirty="0">
                        <a:solidFill>
                          <a:srgbClr val="333333"/>
                        </a:solidFill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  <a:p>
                      <a:pPr marL="0" marR="0" lvl="0" indent="0" algn="l" defTabSz="91440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dirty="0">
                          <a:solidFill>
                            <a:srgbClr val="333333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작가나 점주가 본인의 가게</a:t>
                      </a:r>
                      <a:r>
                        <a:rPr lang="en-US" altLang="ko-KR" sz="1200" b="0" i="0" dirty="0">
                          <a:solidFill>
                            <a:srgbClr val="333333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/</a:t>
                      </a:r>
                      <a:r>
                        <a:rPr lang="ko-KR" altLang="en-US" sz="1200" b="0" i="0" dirty="0">
                          <a:solidFill>
                            <a:srgbClr val="333333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전시회를</a:t>
                      </a:r>
                      <a:endParaRPr lang="en-US" altLang="ko-KR" sz="1200" b="0" i="0" dirty="0">
                        <a:solidFill>
                          <a:srgbClr val="333333"/>
                        </a:solidFill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  <a:p>
                      <a:pPr marL="0" marR="0" lvl="0" indent="0" algn="l" defTabSz="91440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dirty="0">
                          <a:solidFill>
                            <a:srgbClr val="333333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등록할 수 있는 페이지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endParaRPr lang="en-US" altLang="ko-KR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 marL="119007" marR="119007" marT="59504" marB="59504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4547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4</a:t>
                      </a:r>
                      <a:endParaRPr lang="ko-KR" altLang="en-US" sz="12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 marL="119007" marR="119007" marT="59504" marB="5950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1200" b="0" i="0">
                          <a:solidFill>
                            <a:srgbClr val="333333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나의 캐릭터</a:t>
                      </a:r>
                      <a:r>
                        <a:rPr lang="en-US" altLang="ko-KR" sz="1200" b="0" i="0">
                          <a:solidFill>
                            <a:srgbClr val="333333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. </a:t>
                      </a:r>
                      <a:r>
                        <a:rPr lang="ko-KR" altLang="en-US" sz="1200" b="0" i="0">
                          <a:solidFill>
                            <a:srgbClr val="333333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마우스를 클릭하면 캐릭터 디자인을 선택할 수 있는 </a:t>
                      </a:r>
                      <a:r>
                        <a:rPr lang="ko-KR" altLang="en-US" sz="1200" b="0" i="0" err="1">
                          <a:solidFill>
                            <a:srgbClr val="333333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모달</a:t>
                      </a:r>
                      <a:r>
                        <a:rPr lang="ko-KR" altLang="en-US" sz="1200" b="0" i="0">
                          <a:solidFill>
                            <a:srgbClr val="333333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 열림</a:t>
                      </a:r>
                      <a:endParaRPr lang="en-US" altLang="ko-KR" sz="12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 marL="119007" marR="119007" marT="59504" marB="59504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4547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5</a:t>
                      </a:r>
                      <a:endParaRPr lang="ko-KR" altLang="en-US" sz="12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 marL="119007" marR="119007" marT="59504" marB="5950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1200" b="0" i="0">
                          <a:solidFill>
                            <a:srgbClr val="333333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캐릭터의 디자인</a:t>
                      </a:r>
                      <a:r>
                        <a:rPr lang="en-US" altLang="ko-KR" sz="1200" b="0" i="0">
                          <a:solidFill>
                            <a:srgbClr val="333333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(</a:t>
                      </a:r>
                      <a:r>
                        <a:rPr lang="ko-KR" altLang="en-US" sz="1200" b="0" i="0">
                          <a:solidFill>
                            <a:srgbClr val="333333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헤어</a:t>
                      </a:r>
                      <a:r>
                        <a:rPr lang="en-US" altLang="ko-KR" sz="1200" b="0" i="0">
                          <a:solidFill>
                            <a:srgbClr val="333333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, </a:t>
                      </a:r>
                      <a:r>
                        <a:rPr lang="ko-KR" altLang="en-US" sz="1200" b="0" i="0">
                          <a:solidFill>
                            <a:srgbClr val="333333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의상</a:t>
                      </a:r>
                      <a:r>
                        <a:rPr lang="en-US" altLang="ko-KR" sz="1200" b="0" i="0">
                          <a:solidFill>
                            <a:srgbClr val="333333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)</a:t>
                      </a:r>
                      <a:r>
                        <a:rPr lang="ko-KR" altLang="en-US" sz="1200" b="0" i="0">
                          <a:solidFill>
                            <a:srgbClr val="333333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을 </a:t>
                      </a:r>
                      <a:endParaRPr lang="en-US" altLang="ko-KR" sz="1200" b="0" i="0">
                        <a:solidFill>
                          <a:srgbClr val="333333"/>
                        </a:solidFill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1200" b="0" i="0">
                          <a:solidFill>
                            <a:srgbClr val="333333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바꿀 수 있는 </a:t>
                      </a:r>
                      <a:r>
                        <a:rPr lang="ko-KR" altLang="en-US" sz="1200" b="0" i="0" err="1">
                          <a:solidFill>
                            <a:srgbClr val="333333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모달</a:t>
                      </a:r>
                      <a:endParaRPr lang="en-US" altLang="ko-KR" sz="12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 marL="119007" marR="119007" marT="59504" marB="59504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5979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6</a:t>
                      </a:r>
                      <a:endParaRPr lang="ko-KR" altLang="en-US" sz="12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 marL="119007" marR="119007" marT="59504" marB="5950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1200" b="0" i="0" dirty="0">
                          <a:solidFill>
                            <a:srgbClr val="333333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마이페이지</a:t>
                      </a:r>
                      <a:r>
                        <a:rPr lang="en-US" altLang="ko-KR" sz="1200" b="0" i="0" dirty="0">
                          <a:solidFill>
                            <a:srgbClr val="333333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, </a:t>
                      </a:r>
                      <a:r>
                        <a:rPr lang="ko-KR" altLang="en-US" sz="1200" b="0" i="0" dirty="0">
                          <a:solidFill>
                            <a:srgbClr val="333333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고객센터</a:t>
                      </a:r>
                      <a:r>
                        <a:rPr lang="en-US" altLang="ko-KR" sz="1200" b="0" i="0" dirty="0">
                          <a:solidFill>
                            <a:srgbClr val="333333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, </a:t>
                      </a:r>
                      <a:r>
                        <a:rPr lang="ko-KR" altLang="en-US" sz="1200" b="0" i="0" dirty="0">
                          <a:solidFill>
                            <a:srgbClr val="333333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회사 정보 버튼이 있는 </a:t>
                      </a:r>
                      <a:r>
                        <a:rPr lang="ko-KR" altLang="en-US" sz="1200" b="0" i="0" dirty="0" err="1">
                          <a:solidFill>
                            <a:srgbClr val="333333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토글</a:t>
                      </a:r>
                      <a:endParaRPr lang="en-US" altLang="ko-KR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 marL="119007" marR="119007" marT="59504" marB="59504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530309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139BAF05-19D3-4194-BD82-A463F236EAD1}"/>
              </a:ext>
            </a:extLst>
          </p:cNvPr>
          <p:cNvGrpSpPr/>
          <p:nvPr/>
        </p:nvGrpSpPr>
        <p:grpSpPr>
          <a:xfrm>
            <a:off x="0" y="-3731"/>
            <a:ext cx="12192000" cy="400110"/>
            <a:chOff x="0" y="-3731"/>
            <a:chExt cx="12192000" cy="400110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C4E05EC5-2295-4079-B057-03AB41452733}"/>
                </a:ext>
              </a:extLst>
            </p:cNvPr>
            <p:cNvSpPr/>
            <p:nvPr/>
          </p:nvSpPr>
          <p:spPr>
            <a:xfrm>
              <a:off x="0" y="1"/>
              <a:ext cx="12192000" cy="381000"/>
            </a:xfrm>
            <a:prstGeom prst="rect">
              <a:avLst/>
            </a:prstGeom>
            <a:solidFill>
              <a:srgbClr val="EFC2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  <p:sp>
          <p:nvSpPr>
            <p:cNvPr id="11" name="Object 2">
              <a:extLst>
                <a:ext uri="{FF2B5EF4-FFF2-40B4-BE49-F238E27FC236}">
                  <a16:creationId xmlns:a16="http://schemas.microsoft.com/office/drawing/2014/main" id="{12DB48ED-ED79-47F8-9BEB-E6668D7F54EC}"/>
                </a:ext>
              </a:extLst>
            </p:cNvPr>
            <p:cNvSpPr txBox="1"/>
            <p:nvPr/>
          </p:nvSpPr>
          <p:spPr>
            <a:xfrm>
              <a:off x="157539" y="-3731"/>
              <a:ext cx="4414461" cy="40011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sz="2000" kern="0" dirty="0"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UI </a:t>
              </a:r>
              <a:r>
                <a:rPr lang="ko-KR" altLang="en-US" sz="2000" kern="0" dirty="0"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구현  </a:t>
              </a:r>
              <a:r>
                <a:rPr lang="en-US" sz="2000" kern="0" dirty="0"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-  </a:t>
              </a:r>
              <a:r>
                <a:rPr lang="ko-KR" altLang="en-US" sz="2000" b="1" kern="0" dirty="0"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메인 페이지</a:t>
              </a:r>
              <a:endParaRPr lang="en-US" sz="800" b="1" dirty="0"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67F43B13-2315-4333-B3F4-81CBA6E81A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3729055"/>
              </p:ext>
            </p:extLst>
          </p:nvPr>
        </p:nvGraphicFramePr>
        <p:xfrm>
          <a:off x="9006114" y="399142"/>
          <a:ext cx="3172942" cy="64443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46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183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9044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1</a:t>
                      </a:r>
                      <a:endParaRPr lang="ko-KR" altLang="en-US" sz="12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 marL="119007" marR="119007" marT="59504" marB="5950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50000"/>
                        </a:lnSpc>
                        <a:buNone/>
                      </a:pPr>
                      <a:r>
                        <a:rPr lang="ko-KR" sz="1200" b="0" i="0" u="none" strike="noStrike" noProof="0" dirty="0">
                          <a:solidFill>
                            <a:srgbClr val="333333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전시회 페이지로 이동</a:t>
                      </a:r>
                      <a:endParaRPr lang="ko-KR" altLang="en-US" sz="1200" dirty="0"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 marL="119007" marR="119007" marT="59504" marB="59504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9044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2</a:t>
                      </a:r>
                      <a:endParaRPr lang="ko-KR" altLang="en-US" sz="12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 marL="119007" marR="119007" marT="59504" marB="5950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50000"/>
                        </a:lnSpc>
                        <a:buNone/>
                      </a:pPr>
                      <a:r>
                        <a:rPr lang="ko-KR" sz="1200" b="0" i="0" u="none" strike="noStrike" noProof="0" dirty="0">
                          <a:solidFill>
                            <a:srgbClr val="333333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카페 페이지로 이동</a:t>
                      </a:r>
                      <a:r>
                        <a:rPr lang="ko-KR" altLang="en-US" sz="1200" b="0" i="0" dirty="0">
                          <a:solidFill>
                            <a:srgbClr val="333333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  </a:t>
                      </a:r>
                      <a:endParaRPr lang="ko-KR" alt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 marL="119007" marR="119007" marT="59504" marB="59504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6344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3</a:t>
                      </a:r>
                      <a:endParaRPr lang="ko-KR" altLang="en-US" sz="12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 marL="119007" marR="119007" marT="59504" marB="5950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0" i="0" u="none" strike="noStrike" noProof="0" dirty="0">
                          <a:solidFill>
                            <a:srgbClr val="333333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음식점 페이지로 이동</a:t>
                      </a:r>
                      <a:endParaRPr lang="ko-KR" altLang="en-US" sz="1200" dirty="0"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 marL="119007" marR="119007" marT="59504" marB="59504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096B7D9C-2A0A-4357-816E-DC62746DF951}"/>
              </a:ext>
            </a:extLst>
          </p:cNvPr>
          <p:cNvSpPr txBox="1"/>
          <p:nvPr/>
        </p:nvSpPr>
        <p:spPr>
          <a:xfrm>
            <a:off x="4724400" y="3200400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텍스트를 입력하십시오</a:t>
            </a:r>
          </a:p>
        </p:txBody>
      </p:sp>
      <p:pic>
        <p:nvPicPr>
          <p:cNvPr id="3" name="그림 3">
            <a:extLst>
              <a:ext uri="{FF2B5EF4-FFF2-40B4-BE49-F238E27FC236}">
                <a16:creationId xmlns:a16="http://schemas.microsoft.com/office/drawing/2014/main" id="{2363AE03-C39B-48FE-B843-D153B9C699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47" y="436879"/>
            <a:ext cx="8987970" cy="6413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2098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" descr="/Users/heo/Library/Group Containers/L48J367XN4.com.infraware.PolarisOffice/EngineTemp/1134/fImage2525813164238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26" y="400322"/>
            <a:ext cx="8444320" cy="6455863"/>
          </a:xfrm>
          <a:prstGeom prst="rect">
            <a:avLst/>
          </a:prstGeom>
          <a:noFill/>
        </p:spPr>
      </p:pic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FAB35991-71E9-4F73-8877-57A04DFEB4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8091434"/>
              </p:ext>
            </p:extLst>
          </p:nvPr>
        </p:nvGraphicFramePr>
        <p:xfrm>
          <a:off x="8469085" y="362857"/>
          <a:ext cx="3709987" cy="647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46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953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29532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1</a:t>
                      </a:r>
                      <a:endParaRPr lang="ko-KR" altLang="en-US" sz="12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 marL="119007" marR="119007" marT="59504" marB="5950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50000"/>
                        </a:lnSpc>
                        <a:buNone/>
                      </a:pPr>
                      <a:r>
                        <a:rPr lang="ko-KR" sz="1200" b="0" i="0" u="none" strike="noStrike" noProof="0" dirty="0">
                          <a:solidFill>
                            <a:srgbClr val="333333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변경한 캐릭터 디자인 미리보기</a:t>
                      </a:r>
                      <a:endParaRPr lang="ko-KR" altLang="en-US" sz="1200" dirty="0"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 marL="119007" marR="119007" marT="59504" marB="59504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9532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2</a:t>
                      </a:r>
                      <a:endParaRPr lang="ko-KR" altLang="en-US" sz="12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 marL="119007" marR="119007" marT="59504" marB="5950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50000"/>
                        </a:lnSpc>
                        <a:buNone/>
                      </a:pPr>
                      <a:r>
                        <a:rPr lang="ko-KR" sz="1200" b="0" i="0" u="none" strike="noStrike" noProof="0" dirty="0">
                          <a:solidFill>
                            <a:srgbClr val="333333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헤어 디자인 및 색 바꾸기</a:t>
                      </a:r>
                      <a:endParaRPr lang="ko-KR" sz="1200" dirty="0"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 marL="119007" marR="119007" marT="59504" marB="59504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9532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3</a:t>
                      </a:r>
                      <a:endParaRPr lang="ko-KR" altLang="en-US" sz="12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 marL="119007" marR="119007" marT="59504" marB="5950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200" b="0" i="0" u="none" strike="noStrike" noProof="0">
                        <a:solidFill>
                          <a:srgbClr val="333333"/>
                        </a:solidFill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200" b="0" i="0" u="none" strike="noStrike" noProof="0">
                        <a:solidFill>
                          <a:srgbClr val="333333"/>
                        </a:solidFill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0" i="0" u="none" strike="noStrike" noProof="0">
                          <a:solidFill>
                            <a:srgbClr val="333333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의상 디자인 및 색 바꾸기</a:t>
                      </a:r>
                      <a:endParaRPr lang="ko-KR" altLang="en-US" sz="1200" b="0" i="0" u="none" strike="noStrike" noProof="0">
                        <a:solidFill>
                          <a:srgbClr val="333333"/>
                        </a:solidFill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  <a:p>
                      <a:pPr marL="0" marR="0" lvl="0" indent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endParaRPr lang="ko-KR" altLang="en-US" sz="1200" b="0" i="0">
                        <a:solidFill>
                          <a:srgbClr val="333333"/>
                        </a:solidFill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 marL="119007" marR="119007" marT="59504" marB="59504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9532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4</a:t>
                      </a:r>
                      <a:endParaRPr lang="ko-KR" altLang="en-US" sz="12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 marL="119007" marR="119007" marT="59504" marB="5950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>
                        <a:lnSpc>
                          <a:spcPct val="150000"/>
                        </a:lnSpc>
                        <a:buNone/>
                      </a:pPr>
                      <a:r>
                        <a:rPr lang="ko-KR" sz="1200" b="0" i="0" u="none" strike="noStrike" noProof="0">
                          <a:solidFill>
                            <a:srgbClr val="333333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캐릭터 디자인 저장</a:t>
                      </a:r>
                      <a:endParaRPr lang="ko-KR" altLang="en-US" sz="1200"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 marL="119007" marR="119007" marT="59504" marB="59504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95320"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5</a:t>
                      </a:r>
                      <a:endParaRPr lang="ko-KR" altLang="en-US" sz="12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 marL="119007" marR="119007" marT="59504" marB="5950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200" b="0" i="0" u="none" strike="noStrike" noProof="0" dirty="0">
                        <a:solidFill>
                          <a:srgbClr val="333333"/>
                        </a:solidFill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200" b="0" i="0" u="none" strike="noStrike" noProof="0" dirty="0">
                        <a:solidFill>
                          <a:srgbClr val="333333"/>
                        </a:solidFill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0" i="0" u="none" strike="noStrike" noProof="0" dirty="0">
                          <a:solidFill>
                            <a:srgbClr val="333333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캐릭터 디자인</a:t>
                      </a:r>
                      <a:r>
                        <a:rPr lang="ko-KR" altLang="en-US" sz="1200" b="0" i="0" u="none" strike="noStrike" noProof="0" dirty="0">
                          <a:solidFill>
                            <a:srgbClr val="333333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 </a:t>
                      </a:r>
                      <a:r>
                        <a:rPr lang="ko-KR" sz="1200" b="0" i="0" u="none" strike="noStrike" noProof="0" dirty="0" err="1">
                          <a:solidFill>
                            <a:srgbClr val="333333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모달창</a:t>
                      </a:r>
                      <a:r>
                        <a:rPr lang="ko-KR" sz="1200" b="0" i="0" u="none" strike="noStrike" noProof="0" dirty="0">
                          <a:solidFill>
                            <a:srgbClr val="333333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 닫기</a:t>
                      </a:r>
                      <a:endParaRPr lang="ko-KR" altLang="en-US" sz="1200" b="0" i="0" u="none" strike="noStrike" noProof="0" dirty="0"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  <a:p>
                      <a:pPr marL="0" lvl="0" indent="0" algn="l">
                        <a:lnSpc>
                          <a:spcPct val="150000"/>
                        </a:lnSpc>
                        <a:buFontTx/>
                        <a:buNone/>
                      </a:pPr>
                      <a:endParaRPr lang="ko-KR" altLang="en-US" sz="1200" b="0" i="0" dirty="0">
                        <a:solidFill>
                          <a:srgbClr val="333333"/>
                        </a:solidFill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 marL="119007" marR="119007" marT="59504" marB="59504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2" name="직사각형 11">
            <a:extLst>
              <a:ext uri="{FF2B5EF4-FFF2-40B4-BE49-F238E27FC236}">
                <a16:creationId xmlns:a16="http://schemas.microsoft.com/office/drawing/2014/main" id="{74FB81BE-E558-4EF9-8E09-DF109481712F}"/>
              </a:ext>
            </a:extLst>
          </p:cNvPr>
          <p:cNvSpPr/>
          <p:nvPr/>
        </p:nvSpPr>
        <p:spPr>
          <a:xfrm>
            <a:off x="0" y="1"/>
            <a:ext cx="12192000" cy="381000"/>
          </a:xfrm>
          <a:prstGeom prst="rect">
            <a:avLst/>
          </a:prstGeom>
          <a:solidFill>
            <a:srgbClr val="EFC2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22" name="Object 2">
            <a:extLst>
              <a:ext uri="{FF2B5EF4-FFF2-40B4-BE49-F238E27FC236}">
                <a16:creationId xmlns:a16="http://schemas.microsoft.com/office/drawing/2014/main" id="{E6F8A38E-CC9D-407E-977F-E92B2872F45F}"/>
              </a:ext>
            </a:extLst>
          </p:cNvPr>
          <p:cNvSpPr txBox="1"/>
          <p:nvPr/>
        </p:nvSpPr>
        <p:spPr>
          <a:xfrm>
            <a:off x="157539" y="4498"/>
            <a:ext cx="4705224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 kern="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UI </a:t>
            </a:r>
            <a:r>
              <a:rPr lang="ko-KR" altLang="en-US" sz="2000" kern="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구현  </a:t>
            </a:r>
            <a:r>
              <a:rPr lang="en-US" sz="2000" kern="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-  </a:t>
            </a:r>
            <a:r>
              <a:rPr lang="ko-KR" altLang="en-US" sz="2000" b="1" kern="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메인 페이지 + </a:t>
            </a:r>
            <a:r>
              <a:rPr lang="ko-KR" altLang="en-US" sz="2000" b="1" kern="0" dirty="0" err="1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토글</a:t>
            </a:r>
            <a:endParaRPr lang="en-US" sz="800" b="1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297364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79" descr="/Users/heo/Library/Group Containers/L48J367XN4.com.infraware.PolarisOffice/EngineTemp/1134/fImage970433307596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43" t="-819" r="643" b="52089"/>
          <a:stretch>
            <a:fillRect/>
          </a:stretch>
        </p:blipFill>
        <p:spPr>
          <a:xfrm>
            <a:off x="-42105" y="582291"/>
            <a:ext cx="9725126" cy="6421991"/>
          </a:xfrm>
          <a:prstGeom prst="rect">
            <a:avLst/>
          </a:prstGeom>
          <a:noFill/>
        </p:spPr>
      </p:pic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F2C6C444-0EB9-46A5-97AE-545B9F980B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3143546"/>
              </p:ext>
            </p:extLst>
          </p:nvPr>
        </p:nvGraphicFramePr>
        <p:xfrm>
          <a:off x="9702800" y="377371"/>
          <a:ext cx="2470714" cy="65025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06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700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85367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1-1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 marL="119007" marR="119007" marT="59504" marB="5950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200" b="0" i="0" u="none" strike="noStrike" noProof="0" dirty="0">
                          <a:solidFill>
                            <a:srgbClr val="333333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회원정보</a:t>
                      </a:r>
                      <a:r>
                        <a:rPr lang="en-US" altLang="ko-KR" sz="1200" b="0" i="0" u="none" strike="noStrike" noProof="0" dirty="0">
                          <a:solidFill>
                            <a:srgbClr val="333333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(</a:t>
                      </a:r>
                      <a:r>
                        <a:rPr lang="ko-KR" sz="1200" b="0" i="0" u="none" strike="noStrike" noProof="0" dirty="0">
                          <a:solidFill>
                            <a:srgbClr val="333333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캐릭터</a:t>
                      </a:r>
                      <a:r>
                        <a:rPr lang="en-US" altLang="ko-KR" sz="1200" b="0" i="0" u="none" strike="noStrike" noProof="0" dirty="0">
                          <a:solidFill>
                            <a:srgbClr val="333333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,</a:t>
                      </a:r>
                      <a:r>
                        <a:rPr lang="ko-KR" altLang="en-US" sz="1200" b="0" i="0" u="none" strike="noStrike" noProof="0" dirty="0">
                          <a:solidFill>
                            <a:srgbClr val="333333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 닉네임</a:t>
                      </a:r>
                      <a:r>
                        <a:rPr lang="en-US" altLang="ko-KR" sz="1200" b="0" i="0" u="none" strike="noStrike" noProof="0" dirty="0">
                          <a:solidFill>
                            <a:srgbClr val="333333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)</a:t>
                      </a:r>
                      <a:r>
                        <a:rPr lang="ko-KR" altLang="en-US" sz="1200" b="0" i="0" u="none" strike="noStrike" noProof="0" dirty="0">
                          <a:solidFill>
                            <a:srgbClr val="333333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을 볼 수 있고</a:t>
                      </a:r>
                      <a:r>
                        <a:rPr lang="en-US" altLang="ko-KR" sz="1200" b="0" i="0" u="none" strike="noStrike" noProof="0" dirty="0">
                          <a:solidFill>
                            <a:srgbClr val="333333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,</a:t>
                      </a:r>
                      <a:r>
                        <a:rPr lang="ko-KR" altLang="en-US" sz="1200" b="0" i="0" u="none" strike="noStrike" noProof="0" dirty="0">
                          <a:solidFill>
                            <a:srgbClr val="333333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 로그아웃 할 수 있음</a:t>
                      </a:r>
                      <a:endParaRPr lang="ko-KR" dirty="0"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 marL="119007" marR="119007" marT="59504" marB="59504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0337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9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2-1</a:t>
                      </a:r>
                      <a:endParaRPr lang="ko-KR" altLang="en-US" sz="9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 marL="119007" marR="119007" marT="59504" marB="5950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200" b="0" i="0" u="none" strike="noStrike" noProof="0">
                          <a:solidFill>
                            <a:srgbClr val="333333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소셜 로그인</a:t>
                      </a:r>
                      <a:endParaRPr lang="ko-KR"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 marL="119007" marR="119007" marT="59504" marB="59504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3279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9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2-2</a:t>
                      </a:r>
                    </a:p>
                  </a:txBody>
                  <a:tcPr marL="119007" marR="119007" marT="59504" marB="5950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200" b="0" i="0" u="none" strike="noStrike" noProof="0">
                          <a:solidFill>
                            <a:srgbClr val="333333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마이페이지</a:t>
                      </a:r>
                      <a:endParaRPr lang="ko-KR"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 marL="119007" marR="119007" marT="59504" marB="59504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5347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9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2-3</a:t>
                      </a:r>
                    </a:p>
                  </a:txBody>
                  <a:tcPr marL="119007" marR="119007" marT="59504" marB="5950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b="0" i="0" u="none" strike="noStrike" noProof="0">
                          <a:solidFill>
                            <a:srgbClr val="333333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고객센터 페이지</a:t>
                      </a:r>
                      <a:endParaRPr lang="ko-KR"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 marL="119007" marR="119007" marT="59504" marB="59504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592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9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2-4</a:t>
                      </a:r>
                    </a:p>
                  </a:txBody>
                  <a:tcPr marL="119007" marR="119007" marT="59504" marB="5950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b="0" i="0" u="none" strike="noStrike" noProof="0" dirty="0">
                          <a:solidFill>
                            <a:srgbClr val="333333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회사 정보 페이지</a:t>
                      </a:r>
                      <a:endParaRPr lang="ko-KR" altLang="en-US" sz="1200" b="0" i="0" u="none" strike="noStrike" noProof="0" dirty="0"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 marL="119007" marR="119007" marT="59504" marB="59504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6" name="그룹 5">
            <a:extLst>
              <a:ext uri="{FF2B5EF4-FFF2-40B4-BE49-F238E27FC236}">
                <a16:creationId xmlns:a16="http://schemas.microsoft.com/office/drawing/2014/main" id="{C912A6AF-28CD-4041-ABE5-25DB62B2ECF2}"/>
              </a:ext>
            </a:extLst>
          </p:cNvPr>
          <p:cNvGrpSpPr/>
          <p:nvPr/>
        </p:nvGrpSpPr>
        <p:grpSpPr>
          <a:xfrm>
            <a:off x="0" y="1"/>
            <a:ext cx="12192000" cy="414034"/>
            <a:chOff x="0" y="1"/>
            <a:chExt cx="12192000" cy="414034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6F0A7803-5484-47D5-92DC-12882590C36E}"/>
                </a:ext>
              </a:extLst>
            </p:cNvPr>
            <p:cNvSpPr/>
            <p:nvPr/>
          </p:nvSpPr>
          <p:spPr>
            <a:xfrm>
              <a:off x="0" y="1"/>
              <a:ext cx="12192000" cy="381000"/>
            </a:xfrm>
            <a:prstGeom prst="rect">
              <a:avLst/>
            </a:prstGeom>
            <a:solidFill>
              <a:srgbClr val="EFC2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  <p:sp>
          <p:nvSpPr>
            <p:cNvPr id="11" name="Object 2">
              <a:extLst>
                <a:ext uri="{FF2B5EF4-FFF2-40B4-BE49-F238E27FC236}">
                  <a16:creationId xmlns:a16="http://schemas.microsoft.com/office/drawing/2014/main" id="{EFA971C6-47C8-4B60-ADB2-C8EE1C6B503C}"/>
                </a:ext>
              </a:extLst>
            </p:cNvPr>
            <p:cNvSpPr txBox="1"/>
            <p:nvPr/>
          </p:nvSpPr>
          <p:spPr>
            <a:xfrm>
              <a:off x="157539" y="13925"/>
              <a:ext cx="4705224" cy="40011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sz="2000" kern="0"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UI </a:t>
              </a:r>
              <a:r>
                <a:rPr lang="ko-KR" altLang="en-US" sz="2000" kern="0"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구현  </a:t>
              </a:r>
              <a:r>
                <a:rPr lang="en-US" sz="2000" kern="0"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-  </a:t>
              </a:r>
              <a:r>
                <a:rPr lang="ko-KR" altLang="en-US" sz="2000" b="1" kern="0"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메인 페이지 + </a:t>
              </a:r>
              <a:r>
                <a:rPr lang="ko-KR" altLang="en-US" sz="2000" b="1" kern="0" err="1"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토글</a:t>
              </a:r>
              <a:endParaRPr lang="en-US" sz="800" b="1"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47492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0699C34-E09E-4AC5-B5A3-E010606B1277}"/>
              </a:ext>
            </a:extLst>
          </p:cNvPr>
          <p:cNvSpPr/>
          <p:nvPr/>
        </p:nvSpPr>
        <p:spPr>
          <a:xfrm>
            <a:off x="-82296" y="-100584"/>
            <a:ext cx="5111496" cy="7470648"/>
          </a:xfrm>
          <a:prstGeom prst="rect">
            <a:avLst/>
          </a:prstGeom>
          <a:solidFill>
            <a:srgbClr val="D4ABA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CJK KR Regular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4380757" y="-837899"/>
            <a:ext cx="8355947" cy="8406349"/>
            <a:chOff x="6571135" y="-1256849"/>
            <a:chExt cx="12533921" cy="1260952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6571135" y="-1256849"/>
              <a:ext cx="12533921" cy="1260952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567936" y="4543770"/>
            <a:ext cx="3957279" cy="3888230"/>
            <a:chOff x="-2351905" y="6815654"/>
            <a:chExt cx="5935919" cy="583234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5420000">
              <a:off x="-2351905" y="6815654"/>
              <a:ext cx="5935919" cy="5832345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574801" y="1837629"/>
            <a:ext cx="2667079" cy="9131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5334" kern="0" spc="-267" dirty="0">
                <a:solidFill>
                  <a:srgbClr val="FFFFFF"/>
                </a:solidFill>
                <a:latin typeface="Noto Sans CJK KR Regular"/>
                <a:ea typeface="나눔스퀘어OTF" panose="020B0600000101010101" pitchFamily="34" charset="-127"/>
                <a:cs typeface="NanumSquareRoundOTF ExtraBold" pitchFamily="34" charset="0"/>
              </a:rPr>
              <a:t>목차</a:t>
            </a:r>
            <a:endParaRPr lang="en-US" sz="2133" dirty="0">
              <a:latin typeface="Noto Sans CJK KR Regular"/>
              <a:ea typeface="나눔스퀘어OTF" panose="020B0600000101010101" pitchFamily="34" charset="-127"/>
            </a:endParaRPr>
          </a:p>
        </p:txBody>
      </p:sp>
      <p:grpSp>
        <p:nvGrpSpPr>
          <p:cNvPr id="1009" name="그룹 1009"/>
          <p:cNvGrpSpPr/>
          <p:nvPr/>
        </p:nvGrpSpPr>
        <p:grpSpPr>
          <a:xfrm>
            <a:off x="1855730" y="4544740"/>
            <a:ext cx="2880778" cy="491819"/>
            <a:chOff x="2783595" y="6817110"/>
            <a:chExt cx="4321167" cy="737728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83595" y="6817110"/>
              <a:ext cx="4321167" cy="737728"/>
            </a:xfrm>
            <a:prstGeom prst="rect">
              <a:avLst/>
            </a:prstGeom>
          </p:spPr>
        </p:pic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76641CFA-C9E6-402B-8DBE-FBA0A9F9A43E}"/>
              </a:ext>
            </a:extLst>
          </p:cNvPr>
          <p:cNvSpPr txBox="1"/>
          <p:nvPr/>
        </p:nvSpPr>
        <p:spPr>
          <a:xfrm>
            <a:off x="7455494" y="635001"/>
            <a:ext cx="1306768" cy="8688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Noto Sans CJK KR Regular"/>
                <a:ea typeface="나눔스퀘어OTF" panose="020B0600000101010101" pitchFamily="34" charset="-127"/>
              </a:rPr>
              <a:t>팀원소개</a:t>
            </a:r>
            <a:endParaRPr lang="en-US" altLang="ko-KR" sz="2400" dirty="0">
              <a:solidFill>
                <a:schemeClr val="bg2">
                  <a:lumMod val="25000"/>
                </a:schemeClr>
              </a:solidFill>
              <a:latin typeface="Noto Sans CJK KR Regular"/>
              <a:ea typeface="나눔스퀘어OTF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E7F1032-87CE-420E-8283-E25535429F61}"/>
              </a:ext>
            </a:extLst>
          </p:cNvPr>
          <p:cNvSpPr txBox="1"/>
          <p:nvPr/>
        </p:nvSpPr>
        <p:spPr>
          <a:xfrm>
            <a:off x="7455494" y="1577111"/>
            <a:ext cx="1587294" cy="8688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Noto Sans CJK KR Regular"/>
                <a:ea typeface="나눔스퀘어OTF" panose="020B0600000101010101" pitchFamily="34" charset="-127"/>
              </a:rPr>
              <a:t>서비스개요</a:t>
            </a:r>
            <a:endParaRPr lang="en-US" altLang="ko-KR" sz="2400" dirty="0">
              <a:solidFill>
                <a:schemeClr val="bg2">
                  <a:lumMod val="25000"/>
                </a:schemeClr>
              </a:solidFill>
              <a:latin typeface="Noto Sans CJK KR Regular"/>
              <a:ea typeface="나눔스퀘어OTF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62E31B8-67CC-48FF-B28C-4D62AAF5B1DA}"/>
              </a:ext>
            </a:extLst>
          </p:cNvPr>
          <p:cNvSpPr txBox="1"/>
          <p:nvPr/>
        </p:nvSpPr>
        <p:spPr>
          <a:xfrm>
            <a:off x="7455494" y="2684215"/>
            <a:ext cx="1733551" cy="864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Noto Sans CJK KR Regular"/>
                <a:ea typeface="나눔스퀘어OTF" panose="020B0600000101010101" pitchFamily="34" charset="-127"/>
              </a:rPr>
              <a:t>Flow Chart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F329C1B-63DB-4826-9AE8-4C2D381562FE}"/>
              </a:ext>
            </a:extLst>
          </p:cNvPr>
          <p:cNvSpPr txBox="1"/>
          <p:nvPr/>
        </p:nvSpPr>
        <p:spPr>
          <a:xfrm>
            <a:off x="7455493" y="3708695"/>
            <a:ext cx="1157689" cy="8771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Noto Sans CJK KR Regular"/>
                <a:ea typeface="나눔스퀘어OTF" panose="020B0600000101010101" pitchFamily="34" charset="-127"/>
              </a:rPr>
              <a:t>UI </a:t>
            </a: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Noto Sans CJK KR Regular"/>
                <a:ea typeface="나눔스퀘어OTF" panose="020B0600000101010101" pitchFamily="34" charset="-127"/>
              </a:rPr>
              <a:t>구현</a:t>
            </a:r>
            <a:endParaRPr lang="en-US" altLang="ko-KR" sz="2400" dirty="0">
              <a:solidFill>
                <a:schemeClr val="bg2">
                  <a:lumMod val="25000"/>
                </a:schemeClr>
              </a:solidFill>
              <a:latin typeface="Noto Sans CJK KR Regular"/>
              <a:ea typeface="나눔스퀘어OTF" panose="020B0600000101010101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9531A60-9A9D-46D8-A98B-9E95CBD8E082}"/>
              </a:ext>
            </a:extLst>
          </p:cNvPr>
          <p:cNvSpPr txBox="1"/>
          <p:nvPr/>
        </p:nvSpPr>
        <p:spPr>
          <a:xfrm>
            <a:off x="7455494" y="4834193"/>
            <a:ext cx="1375698" cy="8688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Noto Sans CJK KR Regular"/>
                <a:ea typeface="나눔스퀘어OTF" panose="020B0600000101010101" pitchFamily="34" charset="-127"/>
              </a:rPr>
              <a:t>작업 분배</a:t>
            </a:r>
            <a:endParaRPr lang="en-US" altLang="ko-KR" sz="2400" dirty="0">
              <a:solidFill>
                <a:schemeClr val="bg2">
                  <a:lumMod val="25000"/>
                </a:schemeClr>
              </a:solidFill>
              <a:latin typeface="Noto Sans CJK KR Regular"/>
              <a:ea typeface="나눔스퀘어OTF" panose="020B060000010101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A591BCE-0033-4CA1-978E-47B5296E8E31}"/>
              </a:ext>
            </a:extLst>
          </p:cNvPr>
          <p:cNvSpPr txBox="1"/>
          <p:nvPr/>
        </p:nvSpPr>
        <p:spPr>
          <a:xfrm>
            <a:off x="6227062" y="338310"/>
            <a:ext cx="764953" cy="12589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sz="3600" b="1" dirty="0">
                <a:solidFill>
                  <a:schemeClr val="bg2">
                    <a:lumMod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01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D74CA7E-9F6A-45A4-AE55-E583ACCA16D6}"/>
              </a:ext>
            </a:extLst>
          </p:cNvPr>
          <p:cNvSpPr txBox="1"/>
          <p:nvPr/>
        </p:nvSpPr>
        <p:spPr>
          <a:xfrm>
            <a:off x="6227062" y="1275800"/>
            <a:ext cx="764953" cy="12589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sz="3600" b="1" dirty="0">
                <a:solidFill>
                  <a:schemeClr val="bg2">
                    <a:lumMod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02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8B61AF0-AC60-4B1D-BFD2-2F6DE342283E}"/>
              </a:ext>
            </a:extLst>
          </p:cNvPr>
          <p:cNvSpPr txBox="1"/>
          <p:nvPr/>
        </p:nvSpPr>
        <p:spPr>
          <a:xfrm>
            <a:off x="6228305" y="2328235"/>
            <a:ext cx="764953" cy="12589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sz="3600" b="1" dirty="0">
                <a:solidFill>
                  <a:schemeClr val="bg2">
                    <a:lumMod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03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71AC788-20BA-435D-82A1-72CA63C7D10B}"/>
              </a:ext>
            </a:extLst>
          </p:cNvPr>
          <p:cNvSpPr txBox="1"/>
          <p:nvPr/>
        </p:nvSpPr>
        <p:spPr>
          <a:xfrm>
            <a:off x="6237761" y="3429000"/>
            <a:ext cx="764953" cy="12589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sz="3600" b="1" dirty="0">
                <a:solidFill>
                  <a:schemeClr val="bg2">
                    <a:lumMod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04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FAA85AA-A737-4D9D-84FB-F2B4D15B506D}"/>
              </a:ext>
            </a:extLst>
          </p:cNvPr>
          <p:cNvSpPr txBox="1"/>
          <p:nvPr/>
        </p:nvSpPr>
        <p:spPr>
          <a:xfrm>
            <a:off x="6235014" y="4529266"/>
            <a:ext cx="764953" cy="12589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sz="3600" b="1" dirty="0">
                <a:solidFill>
                  <a:schemeClr val="bg2">
                    <a:lumMod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05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" descr="/Users/heo/Library/Group Containers/L48J367XN4.com.infraware.PolarisOffice/EngineTemp/1134/fImage1657482619419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524" b="43981"/>
          <a:stretch/>
        </p:blipFill>
        <p:spPr>
          <a:xfrm>
            <a:off x="84192" y="435197"/>
            <a:ext cx="12525515" cy="4576897"/>
          </a:xfrm>
          <a:prstGeom prst="rect">
            <a:avLst/>
          </a:prstGeom>
          <a:noFill/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7292E7C8-777E-41D8-98DC-94C91A87EF9C}"/>
              </a:ext>
            </a:extLst>
          </p:cNvPr>
          <p:cNvGrpSpPr/>
          <p:nvPr/>
        </p:nvGrpSpPr>
        <p:grpSpPr>
          <a:xfrm>
            <a:off x="0" y="-3731"/>
            <a:ext cx="12192000" cy="400110"/>
            <a:chOff x="0" y="-3731"/>
            <a:chExt cx="12192000" cy="400110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F146D72B-74B3-42A0-97FD-6B86C566CD1D}"/>
                </a:ext>
              </a:extLst>
            </p:cNvPr>
            <p:cNvSpPr/>
            <p:nvPr/>
          </p:nvSpPr>
          <p:spPr>
            <a:xfrm>
              <a:off x="0" y="1"/>
              <a:ext cx="12192000" cy="381000"/>
            </a:xfrm>
            <a:prstGeom prst="rect">
              <a:avLst/>
            </a:prstGeom>
            <a:solidFill>
              <a:srgbClr val="EFC2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  <p:sp>
          <p:nvSpPr>
            <p:cNvPr id="11" name="Object 2">
              <a:extLst>
                <a:ext uri="{FF2B5EF4-FFF2-40B4-BE49-F238E27FC236}">
                  <a16:creationId xmlns:a16="http://schemas.microsoft.com/office/drawing/2014/main" id="{F04DB176-AEC8-44CD-AB65-341BC77D5751}"/>
                </a:ext>
              </a:extLst>
            </p:cNvPr>
            <p:cNvSpPr txBox="1"/>
            <p:nvPr/>
          </p:nvSpPr>
          <p:spPr>
            <a:xfrm>
              <a:off x="157539" y="-3731"/>
              <a:ext cx="4414461" cy="40011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2000" kern="0" dirty="0"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UI </a:t>
              </a:r>
              <a:r>
                <a:rPr lang="ko-KR" altLang="en-US" sz="2000" kern="0" dirty="0"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구현</a:t>
              </a:r>
              <a:r>
                <a:rPr lang="en-US" sz="2000" kern="0" dirty="0"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-  </a:t>
              </a:r>
              <a:r>
                <a:rPr lang="ko-KR" altLang="en-US" sz="2000" b="1" kern="0" dirty="0"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고객센터</a:t>
              </a:r>
              <a:endParaRPr lang="en-US" sz="800" b="1" dirty="0"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aphicFrame>
        <p:nvGraphicFramePr>
          <p:cNvPr id="34" name="표 33">
            <a:extLst>
              <a:ext uri="{FF2B5EF4-FFF2-40B4-BE49-F238E27FC236}">
                <a16:creationId xmlns:a16="http://schemas.microsoft.com/office/drawing/2014/main" id="{0EF66E9F-8F89-4755-AE78-07CAAEFE3A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5961421"/>
              </p:ext>
            </p:extLst>
          </p:nvPr>
        </p:nvGraphicFramePr>
        <p:xfrm>
          <a:off x="18585" y="3893634"/>
          <a:ext cx="4043591" cy="29758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19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916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8734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1</a:t>
                      </a:r>
                      <a:endParaRPr lang="ko-KR" altLang="en-US" sz="12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 marL="119007" marR="119007" marT="59504" marB="5950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hangingPunct="1">
                        <a:lnSpc>
                          <a:spcPct val="150000"/>
                        </a:lnSpc>
                      </a:pPr>
                      <a:r>
                        <a:rPr lang="ko-KR" altLang="en-US" sz="1200" b="0" i="0" dirty="0">
                          <a:solidFill>
                            <a:srgbClr val="333333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제목</a:t>
                      </a:r>
                      <a:r>
                        <a:rPr lang="en-US" altLang="ko-KR" sz="1200" b="0" i="0" dirty="0">
                          <a:solidFill>
                            <a:srgbClr val="333333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, </a:t>
                      </a:r>
                      <a:r>
                        <a:rPr lang="ko-KR" altLang="en-US" sz="1200" b="0" i="0" dirty="0">
                          <a:solidFill>
                            <a:srgbClr val="333333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작성자명 등으로 검색 가능</a:t>
                      </a:r>
                    </a:p>
                  </a:txBody>
                  <a:tcPr marL="119007" marR="119007" marT="59504" marB="59504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9425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2</a:t>
                      </a:r>
                      <a:endParaRPr lang="ko-KR" altLang="en-US" sz="12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 marL="119007" marR="119007" marT="59504" marB="5950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hangingPunct="1">
                        <a:lnSpc>
                          <a:spcPct val="150000"/>
                        </a:lnSpc>
                      </a:pPr>
                      <a:r>
                        <a:rPr lang="ko-KR" altLang="en-US" sz="1200" b="0" i="0">
                          <a:solidFill>
                            <a:srgbClr val="333333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문의 글쓰기 페이지로 이동</a:t>
                      </a:r>
                    </a:p>
                  </a:txBody>
                  <a:tcPr marL="119007" marR="119007" marT="59504" marB="59504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9425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3</a:t>
                      </a:r>
                      <a:endParaRPr lang="ko-KR" altLang="en-US" sz="12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 marL="119007" marR="119007" marT="59504" marB="5950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hangingPunct="1">
                        <a:lnSpc>
                          <a:spcPct val="150000"/>
                        </a:lnSpc>
                      </a:pPr>
                      <a:r>
                        <a:rPr lang="ko-KR" altLang="en-US" sz="1200" b="0" i="0" dirty="0">
                          <a:solidFill>
                            <a:srgbClr val="333333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문의 글 비밀번호 입력 후 글 상세</a:t>
                      </a:r>
                      <a:endParaRPr lang="en-US" altLang="ko-KR" sz="1200" b="0" i="0" dirty="0">
                        <a:solidFill>
                          <a:srgbClr val="333333"/>
                        </a:solidFill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  <a:p>
                      <a:pPr marL="0" indent="0" hangingPunct="1">
                        <a:lnSpc>
                          <a:spcPct val="150000"/>
                        </a:lnSpc>
                      </a:pPr>
                      <a:r>
                        <a:rPr lang="ko-KR" altLang="en-US" sz="1200" b="0" i="0" dirty="0">
                          <a:solidFill>
                            <a:srgbClr val="333333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페이지로 이동</a:t>
                      </a:r>
                      <a:endParaRPr lang="ko-KR" altLang="en-US" sz="1200" dirty="0"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 marL="119007" marR="119007" marT="59504" marB="59504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35" name="표 34">
            <a:extLst>
              <a:ext uri="{FF2B5EF4-FFF2-40B4-BE49-F238E27FC236}">
                <a16:creationId xmlns:a16="http://schemas.microsoft.com/office/drawing/2014/main" id="{FC19C5CD-D665-4418-9621-DD10186FE7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6566472"/>
              </p:ext>
            </p:extLst>
          </p:nvPr>
        </p:nvGraphicFramePr>
        <p:xfrm>
          <a:off x="4100285" y="3882571"/>
          <a:ext cx="4159706" cy="29754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49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947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9180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9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1</a:t>
                      </a:r>
                      <a:endParaRPr lang="ko-KR" altLang="en-US" sz="9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 marL="119007" marR="119007" marT="59504" marB="5950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hangingPunct="1">
                        <a:lnSpc>
                          <a:spcPct val="150000"/>
                        </a:lnSpc>
                      </a:pPr>
                      <a:r>
                        <a:rPr lang="ko-KR" altLang="en-US" sz="1200" b="0" i="0" dirty="0" err="1">
                          <a:solidFill>
                            <a:srgbClr val="333333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모달창</a:t>
                      </a:r>
                      <a:r>
                        <a:rPr lang="ko-KR" altLang="en-US" sz="1200" b="0" i="0" dirty="0">
                          <a:solidFill>
                            <a:srgbClr val="333333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 닫기</a:t>
                      </a:r>
                    </a:p>
                  </a:txBody>
                  <a:tcPr marL="119007" marR="119007" marT="59504" marB="59504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9180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9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2</a:t>
                      </a:r>
                      <a:endParaRPr lang="ko-KR" altLang="en-US" sz="9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 marL="119007" marR="119007" marT="59504" marB="5950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hangingPunct="1">
                        <a:lnSpc>
                          <a:spcPct val="150000"/>
                        </a:lnSpc>
                      </a:pPr>
                      <a:r>
                        <a:rPr lang="ko-KR" altLang="en-US" sz="1200" b="0" i="0">
                          <a:solidFill>
                            <a:srgbClr val="333333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비밀번호 입력 칸</a:t>
                      </a:r>
                    </a:p>
                  </a:txBody>
                  <a:tcPr marL="119007" marR="119007" marT="59504" marB="59504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9180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9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3</a:t>
                      </a:r>
                      <a:endParaRPr lang="ko-KR" altLang="en-US" sz="9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 marL="119007" marR="119007" marT="59504" marB="5950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hangingPunct="1">
                        <a:lnSpc>
                          <a:spcPct val="150000"/>
                        </a:lnSpc>
                      </a:pPr>
                      <a:r>
                        <a:rPr lang="ko-KR" altLang="en-US" sz="1200" b="0" i="0" dirty="0">
                          <a:solidFill>
                            <a:srgbClr val="333333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비밀번호 제출 버튼</a:t>
                      </a:r>
                      <a:r>
                        <a:rPr lang="en-US" altLang="ko-KR" sz="1200" b="0" i="0" dirty="0">
                          <a:solidFill>
                            <a:srgbClr val="333333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(</a:t>
                      </a:r>
                      <a:r>
                        <a:rPr lang="ko-KR" altLang="en-US" sz="1200" b="0" i="0" dirty="0">
                          <a:solidFill>
                            <a:srgbClr val="333333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비밀번호 일치 시 글 상세페이지로 이동</a:t>
                      </a:r>
                      <a:r>
                        <a:rPr lang="en-US" altLang="ko-KR" sz="1200" b="0" i="0" dirty="0">
                          <a:solidFill>
                            <a:srgbClr val="333333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/</a:t>
                      </a:r>
                      <a:r>
                        <a:rPr lang="ko-KR" altLang="en-US" sz="1200" b="0" i="0" dirty="0">
                          <a:solidFill>
                            <a:srgbClr val="333333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불일치시 </a:t>
                      </a:r>
                      <a:r>
                        <a:rPr lang="en-US" altLang="ko-KR" sz="1200" b="0" i="0" dirty="0">
                          <a:solidFill>
                            <a:srgbClr val="333333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Alert)</a:t>
                      </a:r>
                      <a:endParaRPr lang="ko-KR" altLang="en-US" sz="1200" dirty="0"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 marL="119007" marR="119007" marT="59504" marB="59504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36" name="표 35">
            <a:extLst>
              <a:ext uri="{FF2B5EF4-FFF2-40B4-BE49-F238E27FC236}">
                <a16:creationId xmlns:a16="http://schemas.microsoft.com/office/drawing/2014/main" id="{B6CD5127-410B-4ED4-96F2-131C64E649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6035234"/>
              </p:ext>
            </p:extLst>
          </p:nvPr>
        </p:nvGraphicFramePr>
        <p:xfrm>
          <a:off x="8309428" y="3875313"/>
          <a:ext cx="3854900" cy="29719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08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240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01600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1</a:t>
                      </a:r>
                      <a:endParaRPr lang="ko-KR" altLang="en-US" sz="12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 marL="119007" marR="119007" marT="59504" marB="5950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hangingPunct="1">
                        <a:lnSpc>
                          <a:spcPct val="150000"/>
                        </a:lnSpc>
                      </a:pPr>
                      <a:r>
                        <a:rPr lang="ko-KR" altLang="en-US" sz="1200" b="0" i="0" dirty="0">
                          <a:solidFill>
                            <a:srgbClr val="333333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제목</a:t>
                      </a:r>
                      <a:r>
                        <a:rPr lang="en-US" altLang="ko-KR" sz="1200" b="0" i="0" dirty="0">
                          <a:solidFill>
                            <a:srgbClr val="333333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, </a:t>
                      </a:r>
                      <a:r>
                        <a:rPr lang="ko-KR" altLang="en-US" sz="1200" b="0" i="0" dirty="0">
                          <a:solidFill>
                            <a:srgbClr val="333333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내용 노출</a:t>
                      </a:r>
                    </a:p>
                  </a:txBody>
                  <a:tcPr marL="119007" marR="119007" marT="59504" marB="59504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2891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2</a:t>
                      </a:r>
                      <a:endParaRPr lang="ko-KR" altLang="en-US" sz="12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 marL="119007" marR="119007" marT="59504" marB="5950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hangingPunct="1">
                        <a:lnSpc>
                          <a:spcPct val="150000"/>
                        </a:lnSpc>
                      </a:pPr>
                      <a:r>
                        <a:rPr lang="ko-KR" altLang="en-US" sz="1200" b="0" i="0">
                          <a:solidFill>
                            <a:srgbClr val="333333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클릭 시 글 수정 페이지로 이동</a:t>
                      </a:r>
                    </a:p>
                  </a:txBody>
                  <a:tcPr marL="119007" marR="119007" marT="59504" marB="59504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2705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3</a:t>
                      </a:r>
                      <a:endParaRPr lang="ko-KR" altLang="en-US" sz="12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 marL="119007" marR="119007" marT="59504" marB="5950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hangingPunct="1">
                        <a:lnSpc>
                          <a:spcPct val="150000"/>
                        </a:lnSpc>
                      </a:pPr>
                      <a:r>
                        <a:rPr lang="ko-KR" altLang="en-US" sz="1200" b="0" i="0" dirty="0">
                          <a:solidFill>
                            <a:srgbClr val="333333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클릭 시 삭제 </a:t>
                      </a:r>
                      <a:r>
                        <a:rPr lang="en-US" altLang="ko-KR" sz="1200" b="0" i="0" dirty="0">
                          <a:solidFill>
                            <a:srgbClr val="333333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Alert </a:t>
                      </a:r>
                      <a:r>
                        <a:rPr lang="ko-KR" altLang="en-US" sz="1200" b="0" i="0" dirty="0">
                          <a:solidFill>
                            <a:srgbClr val="333333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창 </a:t>
                      </a:r>
                      <a:r>
                        <a:rPr lang="en-US" altLang="ko-KR" sz="1200" b="0" i="0" dirty="0">
                          <a:solidFill>
                            <a:srgbClr val="333333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-&gt; </a:t>
                      </a:r>
                      <a:r>
                        <a:rPr lang="ko-KR" altLang="en-US" sz="1200" b="0" i="0" dirty="0">
                          <a:solidFill>
                            <a:srgbClr val="333333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확인 시 삭제</a:t>
                      </a:r>
                      <a:endParaRPr lang="en-US" altLang="ko-KR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 marL="119007" marR="119007" marT="59504" marB="59504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406726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" descr="/Users/heo/Library/Group Containers/L48J367XN4.com.infraware.PolarisOffice/EngineTemp/1134/fImage1657482619419.png">
            <a:extLst>
              <a:ext uri="{FF2B5EF4-FFF2-40B4-BE49-F238E27FC236}">
                <a16:creationId xmlns:a16="http://schemas.microsoft.com/office/drawing/2014/main" id="{8D79882E-2B46-4BAE-8E53-A74689A827F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906" r="31883"/>
          <a:stretch/>
        </p:blipFill>
        <p:spPr>
          <a:xfrm>
            <a:off x="-6794707" y="-296612"/>
            <a:ext cx="13315619" cy="4955828"/>
          </a:xfrm>
          <a:prstGeom prst="rect">
            <a:avLst/>
          </a:prstGeom>
          <a:noFill/>
        </p:spPr>
      </p:pic>
      <p:pic>
        <p:nvPicPr>
          <p:cNvPr id="9" name="Picture " descr="/Users/heo/Library/Group Containers/L48J367XN4.com.infraware.PolarisOffice/EngineTemp/1134/fImage1657482619419.png">
            <a:extLst>
              <a:ext uri="{FF2B5EF4-FFF2-40B4-BE49-F238E27FC236}">
                <a16:creationId xmlns:a16="http://schemas.microsoft.com/office/drawing/2014/main" id="{4638CC04-C2E3-4E6D-9B7A-DE9C0A65A5D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413" t="51906"/>
          <a:stretch/>
        </p:blipFill>
        <p:spPr>
          <a:xfrm>
            <a:off x="5660663" y="-412586"/>
            <a:ext cx="6529744" cy="5071943"/>
          </a:xfrm>
          <a:prstGeom prst="rect">
            <a:avLst/>
          </a:prstGeom>
          <a:noFill/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C51EC53F-795A-4A22-8179-9C47B677533F}"/>
              </a:ext>
            </a:extLst>
          </p:cNvPr>
          <p:cNvGrpSpPr/>
          <p:nvPr/>
        </p:nvGrpSpPr>
        <p:grpSpPr>
          <a:xfrm>
            <a:off x="0" y="-3731"/>
            <a:ext cx="12192000" cy="400110"/>
            <a:chOff x="0" y="-3731"/>
            <a:chExt cx="12192000" cy="400110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E2B56A96-3F8F-435A-B846-CEBC5E5385D5}"/>
                </a:ext>
              </a:extLst>
            </p:cNvPr>
            <p:cNvSpPr/>
            <p:nvPr/>
          </p:nvSpPr>
          <p:spPr>
            <a:xfrm>
              <a:off x="0" y="1"/>
              <a:ext cx="12192000" cy="381000"/>
            </a:xfrm>
            <a:prstGeom prst="rect">
              <a:avLst/>
            </a:prstGeom>
            <a:solidFill>
              <a:srgbClr val="EFC2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  <p:sp>
          <p:nvSpPr>
            <p:cNvPr id="12" name="Object 2">
              <a:extLst>
                <a:ext uri="{FF2B5EF4-FFF2-40B4-BE49-F238E27FC236}">
                  <a16:creationId xmlns:a16="http://schemas.microsoft.com/office/drawing/2014/main" id="{9CA6E73D-616D-4772-95FA-6A604C4BFA40}"/>
                </a:ext>
              </a:extLst>
            </p:cNvPr>
            <p:cNvSpPr txBox="1"/>
            <p:nvPr/>
          </p:nvSpPr>
          <p:spPr>
            <a:xfrm>
              <a:off x="157539" y="-3731"/>
              <a:ext cx="4414461" cy="40011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2000" kern="0" dirty="0"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UI </a:t>
              </a:r>
              <a:r>
                <a:rPr lang="ko-KR" altLang="en-US" sz="2000" kern="0" dirty="0"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구현</a:t>
              </a:r>
              <a:r>
                <a:rPr lang="en-US" sz="2000" kern="0" dirty="0"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-  </a:t>
              </a:r>
              <a:r>
                <a:rPr lang="ko-KR" altLang="en-US" sz="2000" b="1" kern="0" dirty="0"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고객센터</a:t>
              </a:r>
              <a:endParaRPr lang="en-US" sz="800" b="1" dirty="0"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0B091F9A-385B-4635-B3DB-E91EA05BF6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3342469"/>
              </p:ext>
            </p:extLst>
          </p:nvPr>
        </p:nvGraphicFramePr>
        <p:xfrm>
          <a:off x="47405" y="4629088"/>
          <a:ext cx="5930504" cy="22053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28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676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3112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9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1</a:t>
                      </a:r>
                      <a:endParaRPr lang="ko-KR" altLang="en-US" sz="9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 marL="119007" marR="119007" marT="59504" marB="5950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hangingPunct="1">
                        <a:lnSpc>
                          <a:spcPct val="150000"/>
                        </a:lnSpc>
                      </a:pPr>
                      <a:r>
                        <a:rPr lang="ko-KR" altLang="en-US" sz="1200" b="0" i="0" dirty="0">
                          <a:solidFill>
                            <a:srgbClr val="333333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제목</a:t>
                      </a:r>
                      <a:r>
                        <a:rPr lang="en-US" altLang="ko-KR" sz="1200" b="0" i="0" dirty="0">
                          <a:solidFill>
                            <a:srgbClr val="333333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, </a:t>
                      </a:r>
                      <a:r>
                        <a:rPr lang="ko-KR" altLang="en-US" sz="1200" b="0" i="0" dirty="0">
                          <a:solidFill>
                            <a:srgbClr val="333333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내용</a:t>
                      </a:r>
                      <a:r>
                        <a:rPr lang="en-US" altLang="ko-KR" sz="1200" b="0" i="0" dirty="0">
                          <a:solidFill>
                            <a:srgbClr val="333333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, </a:t>
                      </a:r>
                      <a:r>
                        <a:rPr lang="ko-KR" altLang="en-US" sz="1200" b="0" i="0" dirty="0">
                          <a:solidFill>
                            <a:srgbClr val="333333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글의 비밀번호 입력</a:t>
                      </a:r>
                    </a:p>
                  </a:txBody>
                  <a:tcPr marL="119007" marR="119007" marT="59504" marB="59504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112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9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2</a:t>
                      </a:r>
                      <a:endParaRPr lang="ko-KR" altLang="en-US" sz="9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 marL="119007" marR="119007" marT="59504" marB="5950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hangingPunct="1">
                        <a:lnSpc>
                          <a:spcPct val="150000"/>
                        </a:lnSpc>
                      </a:pPr>
                      <a:r>
                        <a:rPr lang="ko-KR" altLang="en-US" sz="1200" b="0" i="0">
                          <a:solidFill>
                            <a:srgbClr val="333333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클릭 시 등록 및 </a:t>
                      </a:r>
                      <a:r>
                        <a:rPr lang="en-US" altLang="ko-KR" sz="1200" b="0" i="0">
                          <a:solidFill>
                            <a:srgbClr val="333333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DB</a:t>
                      </a:r>
                      <a:r>
                        <a:rPr lang="ko-KR" altLang="en-US" sz="1200" b="0" i="0">
                          <a:solidFill>
                            <a:srgbClr val="333333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에 저장</a:t>
                      </a:r>
                    </a:p>
                  </a:txBody>
                  <a:tcPr marL="119007" marR="119007" marT="59504" marB="59504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311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9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3</a:t>
                      </a:r>
                      <a:endParaRPr lang="ko-KR" altLang="en-US" sz="9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 marL="119007" marR="119007" marT="59504" marB="5950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hangingPunct="1">
                        <a:lnSpc>
                          <a:spcPct val="150000"/>
                        </a:lnSpc>
                      </a:pPr>
                      <a:r>
                        <a:rPr lang="ko-KR" altLang="en-US" sz="1200" b="0" i="0" dirty="0">
                          <a:solidFill>
                            <a:srgbClr val="333333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클릭 시 목록 화면으로 이동</a:t>
                      </a:r>
                      <a:endParaRPr lang="en-US" altLang="ko-KR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 marL="119007" marR="119007" marT="59504" marB="59504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0CCEAABA-E195-4A8B-84ED-6E1B5B3357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9736980"/>
              </p:ext>
            </p:extLst>
          </p:nvPr>
        </p:nvGraphicFramePr>
        <p:xfrm>
          <a:off x="6127075" y="4658116"/>
          <a:ext cx="6046622" cy="21920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58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708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4801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9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1</a:t>
                      </a:r>
                      <a:endParaRPr lang="ko-KR" altLang="en-US" sz="9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 marL="119007" marR="119007" marT="59504" marB="5950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hangingPunct="1">
                        <a:lnSpc>
                          <a:spcPct val="150000"/>
                        </a:lnSpc>
                      </a:pPr>
                      <a:r>
                        <a:rPr lang="ko-KR" altLang="en-US" sz="1200" b="0" i="0" dirty="0">
                          <a:solidFill>
                            <a:srgbClr val="333333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제목</a:t>
                      </a:r>
                      <a:r>
                        <a:rPr lang="en-US" altLang="ko-KR" sz="1200" b="0" i="0" dirty="0">
                          <a:solidFill>
                            <a:srgbClr val="333333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, </a:t>
                      </a:r>
                      <a:r>
                        <a:rPr lang="ko-KR" altLang="en-US" sz="1200" b="0" i="0" dirty="0">
                          <a:solidFill>
                            <a:srgbClr val="333333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내용 수정 가능</a:t>
                      </a:r>
                    </a:p>
                  </a:txBody>
                  <a:tcPr marL="119007" marR="119007" marT="59504" marB="59504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801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9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2</a:t>
                      </a:r>
                      <a:endParaRPr lang="ko-KR" altLang="en-US" sz="9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 marL="119007" marR="119007" marT="59504" marB="5950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hangingPunct="1">
                        <a:lnSpc>
                          <a:spcPct val="150000"/>
                        </a:lnSpc>
                      </a:pPr>
                      <a:r>
                        <a:rPr lang="ko-KR" altLang="en-US" sz="1200" b="0" i="0">
                          <a:solidFill>
                            <a:srgbClr val="333333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문의 글쓰기 페이지로 이동</a:t>
                      </a:r>
                    </a:p>
                  </a:txBody>
                  <a:tcPr marL="119007" marR="119007" marT="59504" marB="59504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801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9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3</a:t>
                      </a:r>
                      <a:endParaRPr lang="ko-KR" altLang="en-US" sz="9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 marL="119007" marR="119007" marT="59504" marB="5950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hangingPunct="1">
                        <a:lnSpc>
                          <a:spcPct val="150000"/>
                        </a:lnSpc>
                      </a:pPr>
                      <a:r>
                        <a:rPr lang="ko-KR" altLang="en-US" sz="1200" b="0" i="0">
                          <a:solidFill>
                            <a:srgbClr val="333333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수정된 내용 저장 및 등록</a:t>
                      </a:r>
                      <a:endParaRPr lang="en-US" altLang="ko-KR" sz="12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 marL="119007" marR="119007" marT="59504" marB="59504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801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9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4</a:t>
                      </a:r>
                      <a:endParaRPr lang="ko-KR" altLang="en-US" sz="9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 marL="119007" marR="119007" marT="59504" marB="5950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hangingPunct="1">
                        <a:lnSpc>
                          <a:spcPct val="150000"/>
                        </a:lnSpc>
                      </a:pPr>
                      <a:r>
                        <a:rPr lang="ko-KR" altLang="en-US" sz="1200" b="0" i="0" dirty="0">
                          <a:solidFill>
                            <a:srgbClr val="333333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클릭 시 목록화면으로 이동</a:t>
                      </a:r>
                      <a:endParaRPr lang="en-US" altLang="ko-KR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 marL="119007" marR="119007" marT="59504" marB="59504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22042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122665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43" descr="/Users/heo/Library/Group Containers/L48J367XN4.com.infraware.PolarisOffice/EngineTemp/1134/fImage1436632651347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16" y="397057"/>
            <a:ext cx="8996498" cy="6428467"/>
          </a:xfrm>
          <a:prstGeom prst="rect">
            <a:avLst/>
          </a:prstGeom>
          <a:noFill/>
        </p:spPr>
      </p:pic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D5F1C708-554A-4F67-9432-23DB02D5AE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1692833"/>
              </p:ext>
            </p:extLst>
          </p:nvPr>
        </p:nvGraphicFramePr>
        <p:xfrm>
          <a:off x="9023195" y="380999"/>
          <a:ext cx="3158426" cy="64816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30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054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0960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1</a:t>
                      </a:r>
                      <a:endParaRPr lang="ko-KR" altLang="en-US" sz="12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 marL="119007" marR="119007" marT="59504" marB="5950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200" b="0" i="0" u="none" strike="noStrike" noProof="0" dirty="0">
                          <a:solidFill>
                            <a:srgbClr val="333333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개발자 정보를 목록카드로 보여주고</a:t>
                      </a:r>
                      <a:endParaRPr lang="en-US" altLang="ko-KR" sz="1200" b="0" i="0" u="none" strike="noStrike" noProof="0" dirty="0">
                        <a:solidFill>
                          <a:srgbClr val="333333"/>
                        </a:solidFill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  <a:p>
                      <a:pPr lvl="0">
                        <a:lnSpc>
                          <a:spcPct val="150000"/>
                        </a:lnSpc>
                        <a:buNone/>
                      </a:pPr>
                      <a:r>
                        <a:rPr lang="en-US" altLang="ko-KR" sz="1200" b="0" i="0" u="none" strike="noStrike" noProof="0" dirty="0" err="1">
                          <a:solidFill>
                            <a:srgbClr val="333333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github</a:t>
                      </a:r>
                      <a:r>
                        <a:rPr lang="ko-KR" altLang="en-US" sz="1200" b="0" i="0" u="none" strike="noStrike" noProof="0" dirty="0">
                          <a:solidFill>
                            <a:srgbClr val="333333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등 연락가능한 주소를 남김</a:t>
                      </a:r>
                      <a:endParaRPr lang="en-US" altLang="ko-KR" sz="1200" b="0" i="0" u="none" strike="noStrike" noProof="0" dirty="0">
                        <a:solidFill>
                          <a:srgbClr val="333333"/>
                        </a:solidFill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 marL="119007" marR="119007" marT="59504" marB="59504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7199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2</a:t>
                      </a:r>
                      <a:endParaRPr lang="ko-KR" altLang="en-US" sz="12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 marL="119007" marR="119007" marT="59504" marB="5950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200" b="0" i="0" u="none" strike="noStrike" noProof="0" dirty="0" err="1">
                          <a:solidFill>
                            <a:srgbClr val="333333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도네는</a:t>
                      </a:r>
                      <a:r>
                        <a:rPr lang="ko-KR" altLang="en-US" sz="1200" b="0" i="0" u="none" strike="noStrike" noProof="0" dirty="0">
                          <a:solidFill>
                            <a:srgbClr val="333333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 코인으로도 받기로 함</a:t>
                      </a:r>
                      <a:endParaRPr lang="en-US" altLang="ko-KR" sz="1200" b="0" i="0" u="none" strike="noStrike" noProof="0" dirty="0">
                        <a:solidFill>
                          <a:srgbClr val="333333"/>
                        </a:solidFill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 marL="119007" marR="119007" marT="59504" marB="59504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E9B7923D-42A5-4F93-8D3E-24BFDDF505B3}"/>
              </a:ext>
            </a:extLst>
          </p:cNvPr>
          <p:cNvSpPr/>
          <p:nvPr/>
        </p:nvSpPr>
        <p:spPr>
          <a:xfrm>
            <a:off x="0" y="1"/>
            <a:ext cx="12192000" cy="381000"/>
          </a:xfrm>
          <a:prstGeom prst="rect">
            <a:avLst/>
          </a:prstGeom>
          <a:solidFill>
            <a:srgbClr val="EFC2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ko-KR" altLang="en-US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10" name="Object 2">
            <a:extLst>
              <a:ext uri="{FF2B5EF4-FFF2-40B4-BE49-F238E27FC236}">
                <a16:creationId xmlns:a16="http://schemas.microsoft.com/office/drawing/2014/main" id="{581B26BD-4B49-42A0-9549-B72946E44DD0}"/>
              </a:ext>
            </a:extLst>
          </p:cNvPr>
          <p:cNvSpPr txBox="1"/>
          <p:nvPr/>
        </p:nvSpPr>
        <p:spPr>
          <a:xfrm>
            <a:off x="157539" y="4689"/>
            <a:ext cx="4705224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 kern="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UI </a:t>
            </a:r>
            <a:r>
              <a:rPr lang="ko-KR" altLang="en-US" sz="2000" kern="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구현  </a:t>
            </a:r>
            <a:r>
              <a:rPr lang="en-US" sz="2000" kern="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-  </a:t>
            </a:r>
            <a:r>
              <a:rPr lang="ko-KR" altLang="en-US" sz="2000" b="1" kern="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회사</a:t>
            </a:r>
            <a:r>
              <a:rPr lang="en-US" sz="2000" b="1" kern="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 </a:t>
            </a:r>
            <a:r>
              <a:rPr lang="ko-KR" altLang="en-US" sz="2000" b="1" kern="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정보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9704D21-FD49-4E61-8FAF-C42F1D09C8C3}"/>
              </a:ext>
            </a:extLst>
          </p:cNvPr>
          <p:cNvSpPr/>
          <p:nvPr/>
        </p:nvSpPr>
        <p:spPr>
          <a:xfrm>
            <a:off x="825190" y="2562922"/>
            <a:ext cx="7387682" cy="91068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>
                <a:latin typeface="Malgun Gothic"/>
                <a:ea typeface="Malgun Gothic"/>
              </a:rPr>
              <a:t>수학은 놀이다! 저자 수금 </a:t>
            </a:r>
            <a:r>
              <a:rPr lang="ko-KR" err="1">
                <a:latin typeface="Malgun Gothic"/>
                <a:ea typeface="Malgun Gothic"/>
              </a:rPr>
              <a:t>강총무</a:t>
            </a:r>
            <a:endParaRPr lang="en-US" altLang="ko-KR" err="1">
              <a:ea typeface="+mn-lt"/>
              <a:cs typeface="+mn-lt"/>
            </a:endParaRPr>
          </a:p>
          <a:p>
            <a:pPr algn="ctr"/>
            <a:endParaRPr lang="ko-KR">
              <a:ea typeface="+mn-lt"/>
              <a:cs typeface="+mn-lt"/>
            </a:endParaRPr>
          </a:p>
          <a:p>
            <a:pPr algn="ctr"/>
            <a:endParaRPr lang="ko-KR" altLang="en-US">
              <a:ea typeface="맑은 고딕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DC8052-25EE-4876-A3E8-52843D64C720}"/>
              </a:ext>
            </a:extLst>
          </p:cNvPr>
          <p:cNvSpPr txBox="1"/>
          <p:nvPr/>
        </p:nvSpPr>
        <p:spPr>
          <a:xfrm>
            <a:off x="871422" y="2562690"/>
            <a:ext cx="582837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>
                <a:latin typeface="Malgun Gothic"/>
                <a:ea typeface="Malgun Gothic"/>
              </a:rPr>
              <a:t>"</a:t>
            </a:r>
            <a:r>
              <a:rPr lang="ko-KR">
                <a:latin typeface="Malgun Gothic"/>
                <a:ea typeface="Malgun Gothic"/>
              </a:rPr>
              <a:t>수학은 놀이다! </a:t>
            </a:r>
            <a:r>
              <a:rPr lang="en-US" altLang="ko-KR">
                <a:latin typeface="Malgun Gothic"/>
                <a:ea typeface="Malgun Gothic"/>
              </a:rPr>
              <a:t>: </a:t>
            </a:r>
            <a:r>
              <a:rPr lang="en-US" altLang="ko-KR" err="1">
                <a:latin typeface="Malgun Gothic"/>
                <a:ea typeface="Malgun Gothic"/>
              </a:rPr>
              <a:t>숫자야</a:t>
            </a:r>
            <a:r>
              <a:rPr lang="en-US" altLang="ko-KR">
                <a:latin typeface="Malgun Gothic"/>
                <a:ea typeface="Malgun Gothic"/>
              </a:rPr>
              <a:t> </a:t>
            </a:r>
            <a:r>
              <a:rPr lang="en-US" altLang="ko-KR" err="1">
                <a:latin typeface="Malgun Gothic"/>
                <a:ea typeface="Malgun Gothic"/>
              </a:rPr>
              <a:t>놀자</a:t>
            </a:r>
            <a:r>
              <a:rPr lang="en-US" altLang="ko-KR">
                <a:latin typeface="Malgun Gothic"/>
                <a:ea typeface="Malgun Gothic"/>
              </a:rPr>
              <a:t>"</a:t>
            </a:r>
            <a:r>
              <a:rPr lang="ko-KR">
                <a:latin typeface="Malgun Gothic"/>
                <a:ea typeface="Malgun Gothic"/>
              </a:rPr>
              <a:t>저자 수금 </a:t>
            </a:r>
            <a:r>
              <a:rPr lang="ko-KR" err="1">
                <a:latin typeface="Malgun Gothic"/>
                <a:ea typeface="Malgun Gothic"/>
              </a:rPr>
              <a:t>강총무</a:t>
            </a:r>
            <a:endParaRPr lang="en-US" altLang="ko-KR" err="1">
              <a:ea typeface="+mn-lt"/>
              <a:cs typeface="+mn-lt"/>
            </a:endParaRPr>
          </a:p>
          <a:p>
            <a:endParaRPr lang="ko-KR">
              <a:ea typeface="+mn-lt"/>
              <a:cs typeface="+mn-lt"/>
            </a:endParaRPr>
          </a:p>
          <a:p>
            <a:pPr algn="l"/>
            <a:endParaRPr lang="ko-KR" altLang="en-US">
              <a:ea typeface="맑은 고딕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74F7172-13DF-4E9F-ACFE-6413D8E97181}"/>
              </a:ext>
            </a:extLst>
          </p:cNvPr>
          <p:cNvSpPr/>
          <p:nvPr/>
        </p:nvSpPr>
        <p:spPr>
          <a:xfrm>
            <a:off x="825190" y="3724507"/>
            <a:ext cx="7387682" cy="91068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>
                <a:latin typeface="Malgun Gothic"/>
                <a:ea typeface="Malgun Gothic"/>
              </a:rPr>
              <a:t>수학은 놀이다! 저자 수금 </a:t>
            </a:r>
            <a:r>
              <a:rPr lang="ko-KR" err="1">
                <a:latin typeface="Malgun Gothic"/>
                <a:ea typeface="Malgun Gothic"/>
              </a:rPr>
              <a:t>강총무</a:t>
            </a:r>
            <a:endParaRPr lang="en-US" altLang="ko-KR" err="1">
              <a:ea typeface="+mn-lt"/>
              <a:cs typeface="+mn-lt"/>
            </a:endParaRPr>
          </a:p>
          <a:p>
            <a:pPr algn="ctr"/>
            <a:endParaRPr lang="ko-KR">
              <a:ea typeface="+mn-lt"/>
              <a:cs typeface="+mn-lt"/>
            </a:endParaRPr>
          </a:p>
          <a:p>
            <a:pPr algn="ctr"/>
            <a:endParaRPr lang="ko-KR" altLang="en-US">
              <a:ea typeface="맑은 고딕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8CA1150-11E3-4331-B317-7D06400597A8}"/>
              </a:ext>
            </a:extLst>
          </p:cNvPr>
          <p:cNvSpPr/>
          <p:nvPr/>
        </p:nvSpPr>
        <p:spPr>
          <a:xfrm>
            <a:off x="825190" y="4886092"/>
            <a:ext cx="7387682" cy="91068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>
                <a:latin typeface="Malgun Gothic"/>
                <a:ea typeface="Malgun Gothic"/>
              </a:rPr>
              <a:t>수학은 놀이다! 저자 수금 </a:t>
            </a:r>
            <a:r>
              <a:rPr lang="ko-KR" err="1">
                <a:latin typeface="Malgun Gothic"/>
                <a:ea typeface="Malgun Gothic"/>
              </a:rPr>
              <a:t>강총무</a:t>
            </a:r>
            <a:endParaRPr lang="en-US" altLang="ko-KR" err="1">
              <a:ea typeface="+mn-lt"/>
              <a:cs typeface="+mn-lt"/>
            </a:endParaRPr>
          </a:p>
          <a:p>
            <a:pPr algn="ctr"/>
            <a:endParaRPr lang="ko-KR">
              <a:ea typeface="+mn-lt"/>
              <a:cs typeface="+mn-lt"/>
            </a:endParaRPr>
          </a:p>
          <a:p>
            <a:pPr algn="ctr"/>
            <a:endParaRPr lang="ko-KR" altLang="en-US">
              <a:ea typeface="맑은 고딕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AD547BE-B540-4A65-B3D9-E5B1901C1EF5}"/>
              </a:ext>
            </a:extLst>
          </p:cNvPr>
          <p:cNvSpPr txBox="1"/>
          <p:nvPr/>
        </p:nvSpPr>
        <p:spPr>
          <a:xfrm>
            <a:off x="912077" y="2900711"/>
            <a:ext cx="7138639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200">
                <a:ea typeface="맑은 고딕"/>
              </a:rPr>
              <a:t>수학 싫어하는 아이도 수학의 매력에 푸-욱 빠지게 한다는 수학의 달인! 수학귀신과 절친한 사이라고..</a:t>
            </a:r>
            <a:endParaRPr lang="ko-KR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D407E42-5271-417F-AF63-256F23573199}"/>
              </a:ext>
            </a:extLst>
          </p:cNvPr>
          <p:cNvSpPr txBox="1"/>
          <p:nvPr/>
        </p:nvSpPr>
        <p:spPr>
          <a:xfrm>
            <a:off x="869099" y="3145806"/>
            <a:ext cx="5419491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400">
                <a:ea typeface="맑은 고딕"/>
              </a:rPr>
              <a:t>GitHub: </a:t>
            </a:r>
            <a:r>
              <a:rPr lang="ko-KR" altLang="en-US" sz="1400" err="1">
                <a:ea typeface="맑은 고딕"/>
              </a:rPr>
              <a:t>nae_ga_hoon_nom_e_rany@gitgit.haera.go.commit</a:t>
            </a:r>
            <a:endParaRPr lang="ko-KR" sz="1400" err="1">
              <a:ea typeface="맑은 고딕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7B0B3C2-B3A3-4284-BCA9-39A0041BA40F}"/>
              </a:ext>
            </a:extLst>
          </p:cNvPr>
          <p:cNvSpPr txBox="1"/>
          <p:nvPr/>
        </p:nvSpPr>
        <p:spPr>
          <a:xfrm>
            <a:off x="843543" y="3752153"/>
            <a:ext cx="455527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>
                <a:latin typeface="Malgun Gothic"/>
                <a:ea typeface="Malgun Gothic"/>
                <a:cs typeface="+mn-lt"/>
              </a:rPr>
              <a:t>흰둥이여라 조무래기 전문 치료 </a:t>
            </a:r>
            <a:r>
              <a:rPr lang="ko-KR" altLang="en-US" err="1">
                <a:latin typeface="Malgun Gothic"/>
                <a:ea typeface="Malgun Gothic"/>
                <a:cs typeface="+mn-lt"/>
              </a:rPr>
              <a:t>하선생</a:t>
            </a:r>
          </a:p>
          <a:p>
            <a:pPr algn="l"/>
            <a:endParaRPr lang="ko-KR" altLang="en-US">
              <a:ea typeface="맑은 고딕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73C2E89-59B2-40A0-9E1A-B7BF9CB1B2B0}"/>
              </a:ext>
            </a:extLst>
          </p:cNvPr>
          <p:cNvSpPr txBox="1"/>
          <p:nvPr/>
        </p:nvSpPr>
        <p:spPr>
          <a:xfrm>
            <a:off x="884199" y="4034418"/>
            <a:ext cx="7138639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200">
                <a:ea typeface="맑은 고딕"/>
              </a:rPr>
              <a:t>훈이, </a:t>
            </a:r>
            <a:r>
              <a:rPr lang="ko-KR" altLang="en-US" sz="1200" err="1">
                <a:ea typeface="맑은 고딕"/>
              </a:rPr>
              <a:t>노진구</a:t>
            </a:r>
            <a:r>
              <a:rPr lang="ko-KR" altLang="en-US" sz="1200">
                <a:ea typeface="맑은 고딕"/>
              </a:rPr>
              <a:t>, 비실이 모두 </a:t>
            </a:r>
            <a:r>
              <a:rPr lang="ko-KR" altLang="en-US" sz="1200" err="1">
                <a:ea typeface="맑은 고딕"/>
              </a:rPr>
              <a:t>나에게로</a:t>
            </a:r>
            <a:r>
              <a:rPr lang="ko-KR" altLang="en-US" sz="1200">
                <a:ea typeface="맑은 고딕"/>
              </a:rPr>
              <a:t> 와라! 한판 붙자!  24시간 상담 가능 전화번호 875-665-99..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CA7A447-2C4D-4174-B1F0-CF5C80CE2273}"/>
              </a:ext>
            </a:extLst>
          </p:cNvPr>
          <p:cNvSpPr txBox="1"/>
          <p:nvPr/>
        </p:nvSpPr>
        <p:spPr>
          <a:xfrm>
            <a:off x="850513" y="4279513"/>
            <a:ext cx="488980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400">
                <a:ea typeface="맑은 고딕"/>
              </a:rPr>
              <a:t>GitHub: </a:t>
            </a:r>
            <a:r>
              <a:rPr lang="ko-KR" altLang="en-US" sz="1400" err="1">
                <a:ea typeface="맑은 고딕"/>
              </a:rPr>
              <a:t>nodap_care@gitgit.haera.go.commit</a:t>
            </a:r>
            <a:endParaRPr lang="ko-KR" sz="1400" err="1">
              <a:ea typeface="맑은 고딕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F406ABB-4167-49C0-932B-586D98E59D5B}"/>
              </a:ext>
            </a:extLst>
          </p:cNvPr>
          <p:cNvSpPr txBox="1"/>
          <p:nvPr/>
        </p:nvSpPr>
        <p:spPr>
          <a:xfrm>
            <a:off x="657689" y="4885860"/>
            <a:ext cx="3551663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err="1">
                <a:latin typeface="Malgun Gothic"/>
                <a:ea typeface="Malgun Gothic"/>
              </a:rPr>
              <a:t>세상사</a:t>
            </a:r>
            <a:r>
              <a:rPr lang="en-US" altLang="ko-KR">
                <a:latin typeface="Malgun Gothic"/>
                <a:ea typeface="Malgun Gothic"/>
              </a:rPr>
              <a:t> </a:t>
            </a:r>
            <a:r>
              <a:rPr lang="en-US" altLang="ko-KR" err="1">
                <a:latin typeface="Malgun Gothic"/>
                <a:ea typeface="Malgun Gothic"/>
              </a:rPr>
              <a:t>요지경</a:t>
            </a:r>
            <a:r>
              <a:rPr lang="en-US" altLang="ko-KR">
                <a:latin typeface="Malgun Gothic"/>
                <a:ea typeface="Malgun Gothic"/>
              </a:rPr>
              <a:t> </a:t>
            </a:r>
            <a:r>
              <a:rPr lang="en-US" altLang="ko-KR" err="1">
                <a:latin typeface="Malgun Gothic"/>
                <a:ea typeface="Malgun Gothic"/>
              </a:rPr>
              <a:t>즐겁다</a:t>
            </a:r>
            <a:r>
              <a:rPr lang="en-US" altLang="ko-KR">
                <a:latin typeface="Malgun Gothic"/>
                <a:ea typeface="Malgun Gothic"/>
              </a:rPr>
              <a:t> </a:t>
            </a:r>
            <a:r>
              <a:rPr lang="en-US" altLang="ko-KR" err="1">
                <a:latin typeface="Malgun Gothic"/>
                <a:ea typeface="Malgun Gothic"/>
              </a:rPr>
              <a:t>란다쨩</a:t>
            </a:r>
          </a:p>
          <a:p>
            <a:pPr algn="ctr"/>
            <a:endParaRPr lang="ko-KR">
              <a:ea typeface="+mn-lt"/>
              <a:cs typeface="+mn-lt"/>
            </a:endParaRPr>
          </a:p>
          <a:p>
            <a:pPr algn="l"/>
            <a:endParaRPr lang="ko-KR" altLang="en-US">
              <a:ea typeface="맑은 고딕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DA2B322-416C-4D46-B74C-673758B9523A}"/>
              </a:ext>
            </a:extLst>
          </p:cNvPr>
          <p:cNvSpPr txBox="1"/>
          <p:nvPr/>
        </p:nvSpPr>
        <p:spPr>
          <a:xfrm>
            <a:off x="874906" y="5214589"/>
            <a:ext cx="7138639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200">
                <a:ea typeface="맑은 고딕"/>
              </a:rPr>
              <a:t>세상에 스프링 세상에.. </a:t>
            </a:r>
            <a:r>
              <a:rPr lang="ko-KR" altLang="en-US" sz="1200" err="1">
                <a:ea typeface="맑은 고딕"/>
              </a:rPr>
              <a:t>봄봄</a:t>
            </a:r>
            <a:r>
              <a:rPr lang="ko-KR" altLang="en-US" sz="1200">
                <a:ea typeface="맑은 고딕"/>
              </a:rPr>
              <a:t> … 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8DAB2B0-77F6-45DD-A6EC-A279DC644FD7}"/>
              </a:ext>
            </a:extLst>
          </p:cNvPr>
          <p:cNvSpPr txBox="1"/>
          <p:nvPr/>
        </p:nvSpPr>
        <p:spPr>
          <a:xfrm>
            <a:off x="841220" y="5459684"/>
            <a:ext cx="488980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400">
                <a:ea typeface="맑은 고딕"/>
              </a:rPr>
              <a:t>GitHub: </a:t>
            </a:r>
            <a:r>
              <a:rPr lang="ko-KR" altLang="en-US" sz="1400" err="1">
                <a:ea typeface="맑은 고딕"/>
              </a:rPr>
              <a:t>naranda@gitgit.haera.go.commit</a:t>
            </a:r>
            <a:endParaRPr lang="ko-KR" sz="1400" err="1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2405315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" descr="/Users/heo/Library/Group Containers/L48J367XN4.com.infraware.PolarisOffice/EngineTemp/1134/fImage1361612267863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61" y="340541"/>
            <a:ext cx="9125311" cy="6511652"/>
          </a:xfrm>
          <a:prstGeom prst="rect">
            <a:avLst/>
          </a:prstGeom>
          <a:noFill/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CCD8B618-6225-419E-A3D8-4732AC3533DD}"/>
              </a:ext>
            </a:extLst>
          </p:cNvPr>
          <p:cNvSpPr/>
          <p:nvPr/>
        </p:nvSpPr>
        <p:spPr>
          <a:xfrm>
            <a:off x="0" y="1"/>
            <a:ext cx="12192000" cy="381000"/>
          </a:xfrm>
          <a:prstGeom prst="rect">
            <a:avLst/>
          </a:prstGeom>
          <a:solidFill>
            <a:srgbClr val="EFC2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ko-KR" altLang="en-US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9" name="Object 2">
            <a:extLst>
              <a:ext uri="{FF2B5EF4-FFF2-40B4-BE49-F238E27FC236}">
                <a16:creationId xmlns:a16="http://schemas.microsoft.com/office/drawing/2014/main" id="{F913896F-57E3-4322-B43B-78CE863E6AA1}"/>
              </a:ext>
            </a:extLst>
          </p:cNvPr>
          <p:cNvSpPr txBox="1"/>
          <p:nvPr/>
        </p:nvSpPr>
        <p:spPr>
          <a:xfrm>
            <a:off x="157539" y="-4547"/>
            <a:ext cx="4705224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 kern="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UI </a:t>
            </a:r>
            <a:r>
              <a:rPr lang="ko-KR" altLang="en-US" sz="2000" kern="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구현  </a:t>
            </a:r>
            <a:r>
              <a:rPr lang="en-US" sz="2000" kern="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-  </a:t>
            </a:r>
            <a:r>
              <a:rPr lang="ko-KR" altLang="en-US" sz="2000" b="1" kern="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마이페이지</a:t>
            </a:r>
            <a:endParaRPr lang="en-US" sz="2000" b="1" kern="0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1EAB5B8C-2D95-4426-9284-1E7BEB4928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007552"/>
              </p:ext>
            </p:extLst>
          </p:nvPr>
        </p:nvGraphicFramePr>
        <p:xfrm>
          <a:off x="9151257" y="391885"/>
          <a:ext cx="3027792" cy="64588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84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893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2064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9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1</a:t>
                      </a:r>
                      <a:endParaRPr lang="ko-KR" altLang="en-US" sz="9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 marL="119007" marR="119007" marT="59504" marB="5950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200" b="0" i="0" u="none" strike="noStrike" noProof="0" dirty="0">
                          <a:solidFill>
                            <a:schemeClr val="tx1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수정버튼을 누르는 경우에 </a:t>
                      </a:r>
                      <a:endParaRPr lang="ko-KR" altLang="en-US" sz="1200" b="0" i="0" u="none" strike="noStrike" noProof="0" dirty="0"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  <a:p>
                      <a:pPr lvl="0" algn="l">
                        <a:lnSpc>
                          <a:spcPct val="150000"/>
                        </a:lnSpc>
                        <a:buNone/>
                      </a:pPr>
                      <a:r>
                        <a:rPr lang="ko-KR" sz="1200" b="0" i="0" u="none" strike="noStrike" noProof="0" dirty="0">
                          <a:solidFill>
                            <a:schemeClr val="tx1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아바타/닉네임 </a:t>
                      </a:r>
                      <a:r>
                        <a:rPr lang="ko-KR" altLang="en-US" sz="1200" b="0" i="0" u="none" strike="noStrike" noProof="0" dirty="0">
                          <a:solidFill>
                            <a:schemeClr val="tx1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구역</a:t>
                      </a:r>
                      <a:r>
                        <a:rPr lang="ko-KR" sz="1200" b="0" i="0" u="none" strike="noStrike" noProof="0" dirty="0">
                          <a:solidFill>
                            <a:schemeClr val="tx1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 </a:t>
                      </a:r>
                      <a:r>
                        <a:rPr lang="ko-KR" altLang="en-US" sz="1200" b="0" i="0" u="none" strike="noStrike" noProof="0" dirty="0">
                          <a:solidFill>
                            <a:schemeClr val="tx1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수정</a:t>
                      </a:r>
                      <a:endParaRPr lang="ko-KR" sz="1200" b="0" i="0" u="none" strike="noStrike" noProof="0" dirty="0"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 marL="119007" marR="119007" marT="59504" marB="59504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3502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9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2</a:t>
                      </a:r>
                      <a:endParaRPr lang="ko-KR" altLang="en-US" sz="9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 marL="119007" marR="119007" marT="59504" marB="5950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50000"/>
                        </a:lnSpc>
                        <a:buNone/>
                      </a:pPr>
                      <a:r>
                        <a:rPr lang="ko-KR" sz="1200" b="0" i="0" u="none" strike="noStrike" noProof="0"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닉네임의 경우에는 </a:t>
                      </a:r>
                      <a:r>
                        <a:rPr lang="ko-KR" sz="1200" b="0" i="0" u="none" strike="noStrike" noProof="0" err="1"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input이</a:t>
                      </a:r>
                      <a:r>
                        <a:rPr lang="ko-KR" sz="1200" b="0" i="0" u="none" strike="noStrike" noProof="0"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 작성 </a:t>
                      </a:r>
                      <a:endParaRPr lang="ko-KR" altLang="en-US"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  <a:p>
                      <a:pPr lvl="0" algn="l">
                        <a:lnSpc>
                          <a:spcPct val="150000"/>
                        </a:lnSpc>
                        <a:buNone/>
                      </a:pPr>
                      <a:r>
                        <a:rPr lang="ko-KR" sz="1200" b="0" i="0" u="none" strike="noStrike" noProof="0"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불가능한 상태에서 수정가능한</a:t>
                      </a:r>
                      <a:r>
                        <a:rPr lang="ko-KR" altLang="en-US" sz="1200" b="0" i="0" u="none" strike="noStrike" noProof="0"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 </a:t>
                      </a:r>
                      <a:endParaRPr lang="ko-KR" altLang="en-US"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  <a:p>
                      <a:pPr lvl="0" algn="l">
                        <a:lnSpc>
                          <a:spcPct val="150000"/>
                        </a:lnSpc>
                        <a:buNone/>
                      </a:pPr>
                      <a:r>
                        <a:rPr lang="ko-KR" sz="1200" b="0" i="0" u="none" strike="noStrike" noProof="0"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상태로 </a:t>
                      </a:r>
                      <a:r>
                        <a:rPr lang="ko-KR" altLang="en-US" sz="1200" b="0" i="0" u="none" strike="noStrike" noProof="0"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변경됨</a:t>
                      </a:r>
                      <a:endParaRPr lang="ko-KR"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 marL="119007" marR="119007" marT="59504" marB="59504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2064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9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3</a:t>
                      </a:r>
                      <a:endParaRPr lang="ko-KR" altLang="en-US" sz="9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 marL="119007" marR="119007" marT="59504" marB="5950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0" i="0" u="none" strike="noStrike" noProof="0" dirty="0"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닉네임은 중복확인을 </a:t>
                      </a:r>
                      <a:r>
                        <a:rPr lang="ko-KR" altLang="en-US" sz="1200" b="0" i="0" u="none" strike="noStrike" noProof="0" dirty="0"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거쳐</a:t>
                      </a:r>
                      <a:r>
                        <a:rPr lang="ko-KR" sz="1200" b="0" i="0" u="none" strike="noStrike" noProof="0" dirty="0"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 </a:t>
                      </a:r>
                      <a:r>
                        <a:rPr lang="ko-KR" altLang="en-US" sz="1200" b="0" i="0" u="none" strike="noStrike" noProof="0" dirty="0"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회원간 </a:t>
                      </a:r>
                      <a:endParaRPr lang="ko-KR" altLang="en-US" dirty="0"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  <a:p>
                      <a:pPr lv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0" i="0" u="none" strike="noStrike" noProof="0" dirty="0"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중복되는 닉네임이 존재하지</a:t>
                      </a:r>
                      <a:r>
                        <a:rPr lang="ko-KR" altLang="en-US" sz="1200" b="0" i="0" u="none" strike="noStrike" noProof="0" dirty="0"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 </a:t>
                      </a:r>
                      <a:endParaRPr lang="ko-KR" sz="1200" b="0" i="0" u="none" strike="noStrike" noProof="0" dirty="0"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  <a:p>
                      <a:pPr lv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b="0" i="0" u="none" strike="noStrike" noProof="0" dirty="0" err="1"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않도록함</a:t>
                      </a:r>
                      <a:endParaRPr lang="ko-KR" altLang="en-US" sz="1200" b="0" i="0" u="none" strike="noStrike" noProof="0" dirty="0"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 marL="119007" marR="119007" marT="59504" marB="59504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2064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9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4</a:t>
                      </a:r>
                      <a:endParaRPr lang="ko-KR" altLang="en-US" sz="9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 marL="119007" marR="119007" marT="59504" marB="5950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200" b="0" i="0" u="none" strike="noStrike" noProof="0"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현재 내 캐릭터의 상태를 보여줌 </a:t>
                      </a:r>
                    </a:p>
                  </a:txBody>
                  <a:tcPr marL="119007" marR="119007" marT="59504" marB="59504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2064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9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5</a:t>
                      </a:r>
                      <a:endParaRPr lang="ko-KR" altLang="en-US" sz="9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 marL="119007" marR="119007" marT="59504" marB="5950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0" i="0" u="none" strike="noStrike" noProof="0"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색변경을 원하는 경우에는 팔레트</a:t>
                      </a:r>
                      <a:endParaRPr lang="ko-KR" altLang="en-US" sz="1200" b="0" i="0" u="none" strike="noStrike" noProof="0"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  <a:p>
                      <a:pPr lv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0" i="0" u="none" strike="noStrike" noProof="0"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에서 색을 뽑아서 사용할 수 있으며 머리 색만 변경 </a:t>
                      </a:r>
                      <a:r>
                        <a:rPr lang="ko-KR" altLang="en-US" sz="1200" b="0" i="0" u="none" strike="noStrike" noProof="0"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가능함</a:t>
                      </a:r>
                      <a:endParaRPr lang="en-US" altLang="ko-KR" sz="1200" b="0" i="0" u="none" strike="noStrike" noProof="0"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 marL="119007" marR="119007" marT="59504" marB="59504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20641">
                <a:tc>
                  <a:txBody>
                    <a:bodyPr/>
                    <a:lstStyle/>
                    <a:p>
                      <a:pPr lvl="0" algn="ctr">
                        <a:lnSpc>
                          <a:spcPct val="150000"/>
                        </a:lnSpc>
                        <a:buNone/>
                      </a:pPr>
                      <a:r>
                        <a:rPr lang="en-US" altLang="ko-KR" sz="9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6</a:t>
                      </a:r>
                    </a:p>
                  </a:txBody>
                  <a:tcPr marL="119006" marR="119006" marT="59504" marB="59504" anchor="ctr">
                    <a:lnL w="0">
                      <a:noFill/>
                    </a:lnL>
                    <a:lnR w="3174">
                      <a:solidFill>
                        <a:schemeClr val="bg1">
                          <a:lumMod val="75000"/>
                        </a:schemeClr>
                      </a:solidFill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b="0" i="0" u="none" strike="noStrike" noProof="0"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특별하게 꾸미고 싶은 경우에는 </a:t>
                      </a:r>
                      <a:endParaRPr lang="ko-KR"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  <a:p>
                      <a:pPr lv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b="0" i="0" u="none" strike="noStrike" noProof="0" err="1"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캐쉬아이템을</a:t>
                      </a:r>
                      <a:r>
                        <a:rPr lang="ko-KR" altLang="en-US" sz="1200" b="0" i="0" u="none" strike="noStrike" noProof="0"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 구매하는 것도 </a:t>
                      </a:r>
                      <a:endParaRPr lang="ko-KR"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  <a:p>
                      <a:pPr lv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b="0" i="0" u="none" strike="noStrike" noProof="0"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방법임</a:t>
                      </a:r>
                      <a:endParaRPr lang="en-US" altLang="ko-KR" sz="1200" b="0" i="0" u="none" strike="noStrike" noProof="0"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 marL="119006" marR="119006" marT="59504" marB="59504" anchor="ctr">
                    <a:lnL w="3174">
                      <a:solidFill>
                        <a:schemeClr val="bg1">
                          <a:lumMod val="75000"/>
                        </a:schemeClr>
                      </a:solidFill>
                    </a:lnL>
                    <a:lnR w="0">
                      <a:noFill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7600674"/>
                  </a:ext>
                </a:extLst>
              </a:tr>
              <a:tr h="920641">
                <a:tc>
                  <a:txBody>
                    <a:bodyPr/>
                    <a:lstStyle/>
                    <a:p>
                      <a:pPr lvl="0" algn="ctr">
                        <a:lnSpc>
                          <a:spcPct val="150000"/>
                        </a:lnSpc>
                        <a:buNone/>
                      </a:pPr>
                      <a:r>
                        <a:rPr lang="en-US" altLang="ko-KR" sz="9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7</a:t>
                      </a:r>
                    </a:p>
                  </a:txBody>
                  <a:tcPr marL="119005" marR="119005" marT="59504" marB="59504" anchor="ctr">
                    <a:lnL w="0">
                      <a:noFill/>
                    </a:lnL>
                    <a:lnR w="3174">
                      <a:solidFill>
                        <a:schemeClr val="bg1">
                          <a:lumMod val="75000"/>
                        </a:schemeClr>
                      </a:solidFill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4">
                      <a:solidFill>
                        <a:schemeClr val="bg1">
                          <a:lumMod val="75000"/>
                        </a:schemeClr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b="0" i="0" u="none" strike="noStrike" noProof="0" dirty="0"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댓글의 삭제는 </a:t>
                      </a:r>
                      <a:r>
                        <a:rPr lang="en-US" altLang="ko-KR" sz="1200" b="0" i="0" u="none" strike="noStrike" noProof="0" dirty="0"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X</a:t>
                      </a:r>
                      <a:r>
                        <a:rPr lang="ko-KR" altLang="en-US" sz="1200" b="0" i="0" u="none" strike="noStrike" noProof="0" dirty="0"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 버튼으로 제어하고 수정은 따로 제공하지 않음</a:t>
                      </a:r>
                      <a:endParaRPr lang="en-US" sz="1200" b="0" i="0" u="none" strike="noStrike" noProof="0" dirty="0"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  <a:p>
                      <a:pPr lv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200" b="0" i="0" u="none" strike="noStrike" noProof="0" dirty="0"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 marL="119005" marR="119005" marT="59504" marB="59504" anchor="ctr">
                    <a:lnL w="3174">
                      <a:solidFill>
                        <a:schemeClr val="bg1">
                          <a:lumMod val="75000"/>
                        </a:schemeClr>
                      </a:solidFill>
                    </a:lnL>
                    <a:lnR w="0">
                      <a:noFill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4">
                      <a:solidFill>
                        <a:schemeClr val="bg1">
                          <a:lumMod val="75000"/>
                        </a:schemeClr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63969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122811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" descr="/Users/heo/Library/Group Containers/L48J367XN4.com.infraware.PolarisOffice/EngineTemp/1134/fImage827853568174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26" y="351395"/>
            <a:ext cx="6681197" cy="4751070"/>
          </a:xfrm>
          <a:prstGeom prst="rect">
            <a:avLst/>
          </a:prstGeom>
          <a:noFill/>
        </p:spPr>
      </p:pic>
      <p:pic>
        <p:nvPicPr>
          <p:cNvPr id="4" name="Picture " descr="/Users/heo/Library/Group Containers/L48J367XN4.com.infraware.PolarisOffice/EngineTemp/1134/fImage45436357558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7373" y="345156"/>
            <a:ext cx="5633085" cy="4751858"/>
          </a:xfrm>
          <a:prstGeom prst="rect">
            <a:avLst/>
          </a:prstGeom>
          <a:noFill/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0CAC3BE4-2C2A-41D3-B6F5-3143522B2E1A}"/>
              </a:ext>
            </a:extLst>
          </p:cNvPr>
          <p:cNvSpPr/>
          <p:nvPr/>
        </p:nvSpPr>
        <p:spPr>
          <a:xfrm>
            <a:off x="0" y="1"/>
            <a:ext cx="12192000" cy="381000"/>
          </a:xfrm>
          <a:prstGeom prst="rect">
            <a:avLst/>
          </a:prstGeom>
          <a:solidFill>
            <a:srgbClr val="EFC2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ko-KR" altLang="en-US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10" name="Object 2">
            <a:extLst>
              <a:ext uri="{FF2B5EF4-FFF2-40B4-BE49-F238E27FC236}">
                <a16:creationId xmlns:a16="http://schemas.microsoft.com/office/drawing/2014/main" id="{8452EFCC-BC04-4DEC-813C-DAA346D246AF}"/>
              </a:ext>
            </a:extLst>
          </p:cNvPr>
          <p:cNvSpPr txBox="1"/>
          <p:nvPr/>
        </p:nvSpPr>
        <p:spPr>
          <a:xfrm>
            <a:off x="157539" y="-4547"/>
            <a:ext cx="4705224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 kern="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UI </a:t>
            </a:r>
            <a:r>
              <a:rPr lang="ko-KR" altLang="en-US" sz="2000" kern="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구현  </a:t>
            </a:r>
            <a:r>
              <a:rPr lang="en-US" sz="2000" b="1" kern="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-</a:t>
            </a:r>
            <a:r>
              <a:rPr lang="en-US" altLang="ko-KR" sz="2000" kern="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  </a:t>
            </a:r>
            <a:r>
              <a:rPr lang="ko-KR" altLang="en-US" sz="2000" b="1" kern="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메인  -  마이페이지</a:t>
            </a:r>
            <a:endParaRPr lang="en-US" altLang="ko-KR" sz="2000" b="1" kern="0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177E9FFF-A5DD-4D62-BE56-E64FD008F4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9093457"/>
              </p:ext>
            </p:extLst>
          </p:nvPr>
        </p:nvGraphicFramePr>
        <p:xfrm>
          <a:off x="0" y="5098143"/>
          <a:ext cx="6355360" cy="17638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54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799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8194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9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1</a:t>
                      </a:r>
                      <a:endParaRPr lang="ko-KR" altLang="en-US" sz="9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 marL="119007" marR="119007" marT="59504" marB="5950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>
                        <a:lnSpc>
                          <a:spcPct val="150000"/>
                        </a:lnSpc>
                        <a:buNone/>
                      </a:pPr>
                      <a:r>
                        <a:rPr lang="ko-KR" sz="1200" b="0" i="0" u="none" strike="noStrike" noProof="0" dirty="0">
                          <a:solidFill>
                            <a:srgbClr val="333333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내가 </a:t>
                      </a:r>
                      <a:r>
                        <a:rPr lang="ko-KR" sz="1200" b="0" i="0" u="none" strike="noStrike" noProof="0" dirty="0" err="1">
                          <a:solidFill>
                            <a:srgbClr val="333333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찜한</a:t>
                      </a:r>
                      <a:r>
                        <a:rPr lang="ko-KR" sz="1200" b="0" i="0" u="none" strike="noStrike" noProof="0" dirty="0">
                          <a:solidFill>
                            <a:srgbClr val="333333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 가게(음식/카페)의 </a:t>
                      </a:r>
                      <a:r>
                        <a:rPr lang="ko-KR" altLang="en-US" sz="1200" b="0" i="0" u="none" strike="noStrike" noProof="0" dirty="0">
                          <a:solidFill>
                            <a:srgbClr val="333333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찜 취소</a:t>
                      </a:r>
                      <a:endParaRPr lang="ko-KR" sz="1200" b="0" i="0" u="none" strike="noStrike" noProof="0" dirty="0">
                        <a:solidFill>
                          <a:srgbClr val="333333"/>
                        </a:solidFill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 marL="119007" marR="119007" marT="59504" marB="59504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194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9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2</a:t>
                      </a:r>
                      <a:endParaRPr lang="ko-KR" altLang="en-US" sz="9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 marL="119007" marR="119007" marT="59504" marB="5950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0" i="0" u="none" strike="noStrike" noProof="0" dirty="0">
                          <a:solidFill>
                            <a:srgbClr val="333333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작가의 작품 또는 작가 본인을 즐겨찾기 </a:t>
                      </a:r>
                      <a:endParaRPr lang="ko-KR" altLang="en-US" sz="1200" b="0" i="0" u="none" strike="noStrike" noProof="0" dirty="0"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0" i="0" u="none" strike="noStrike" noProof="0" dirty="0">
                          <a:solidFill>
                            <a:srgbClr val="333333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또는 </a:t>
                      </a:r>
                      <a:r>
                        <a:rPr lang="ko-KR" sz="1200" b="0" i="0" u="none" strike="noStrike" noProof="0" dirty="0" err="1">
                          <a:solidFill>
                            <a:srgbClr val="333333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팔로잉</a:t>
                      </a:r>
                      <a:r>
                        <a:rPr lang="ko-KR" sz="1200" b="0" i="0" u="none" strike="noStrike" noProof="0" dirty="0">
                          <a:solidFill>
                            <a:srgbClr val="333333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 했을 경우에 그것을 취소할 수 </a:t>
                      </a:r>
                      <a:r>
                        <a:rPr lang="ko-KR" altLang="en-US" sz="1200" b="0" i="0" u="none" strike="noStrike" noProof="0" dirty="0">
                          <a:solidFill>
                            <a:srgbClr val="333333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있음</a:t>
                      </a:r>
                      <a:endParaRPr lang="ko-KR" sz="1200" b="0" i="0" u="none" strike="noStrike" noProof="0" dirty="0">
                        <a:solidFill>
                          <a:srgbClr val="333333"/>
                        </a:solidFill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 marL="119007" marR="119007" marT="59504" marB="59504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CC2BD2A8-6D5B-4571-8D75-67FBAFC17F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7180982"/>
              </p:ext>
            </p:extLst>
          </p:nvPr>
        </p:nvGraphicFramePr>
        <p:xfrm>
          <a:off x="6258485" y="5087470"/>
          <a:ext cx="5937313" cy="17706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45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827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77069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9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1</a:t>
                      </a:r>
                      <a:endParaRPr lang="ko-KR" altLang="en-US" sz="9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 marL="119007" marR="119007" marT="59504" marB="5950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200" b="0" i="0" u="none" strike="noStrike" noProof="0" dirty="0">
                          <a:solidFill>
                            <a:srgbClr val="333333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탈퇴하면 회원 정보는 모두 삭제되며</a:t>
                      </a:r>
                      <a:r>
                        <a:rPr lang="en-US" altLang="ko-KR" sz="1200" b="0" i="0" u="none" strike="noStrike" noProof="0" dirty="0">
                          <a:solidFill>
                            <a:srgbClr val="333333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,</a:t>
                      </a:r>
                      <a:r>
                        <a:rPr lang="ko-KR" altLang="en-US" sz="1200" b="0" i="0" u="none" strike="noStrike" noProof="0" dirty="0">
                          <a:solidFill>
                            <a:srgbClr val="333333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 다시 회원 가입하는 </a:t>
                      </a:r>
                      <a:endParaRPr lang="ko-KR" dirty="0"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  <a:p>
                      <a:pPr marL="0" lvl="0" indent="0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200" b="0" i="0" u="none" strike="noStrike" noProof="0" dirty="0">
                          <a:solidFill>
                            <a:srgbClr val="333333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경우에도 기존 정보를 불러올 수</a:t>
                      </a:r>
                      <a:r>
                        <a:rPr lang="ko-KR" sz="1200" b="0" i="0" u="none" strike="noStrike" noProof="0" dirty="0">
                          <a:solidFill>
                            <a:srgbClr val="333333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 없음</a:t>
                      </a:r>
                      <a:endParaRPr lang="ko-KR" dirty="0"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 marL="119007" marR="119007" marT="59504" marB="59504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176298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9" descr="/Users/heo/Library/Group Containers/L48J367XN4.com.infraware.PolarisOffice/EngineTemp/1134/fImage1055022031269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61" y="398417"/>
            <a:ext cx="9039950" cy="6451327"/>
          </a:xfrm>
          <a:prstGeom prst="rect">
            <a:avLst/>
          </a:prstGeom>
          <a:noFill/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45CE1469-B9F1-4F5D-98C9-8C562E492C5E}"/>
              </a:ext>
            </a:extLst>
          </p:cNvPr>
          <p:cNvSpPr/>
          <p:nvPr/>
        </p:nvSpPr>
        <p:spPr>
          <a:xfrm>
            <a:off x="0" y="1"/>
            <a:ext cx="12192000" cy="381000"/>
          </a:xfrm>
          <a:prstGeom prst="rect">
            <a:avLst/>
          </a:prstGeom>
          <a:solidFill>
            <a:srgbClr val="EFC2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ko-KR" altLang="en-US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11AFD801-D650-4B43-BA49-7C1AF67F5C4B}"/>
              </a:ext>
            </a:extLst>
          </p:cNvPr>
          <p:cNvSpPr txBox="1"/>
          <p:nvPr/>
        </p:nvSpPr>
        <p:spPr>
          <a:xfrm>
            <a:off x="157539" y="-4547"/>
            <a:ext cx="4705224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 kern="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UI </a:t>
            </a:r>
            <a:r>
              <a:rPr lang="ko-KR" altLang="en-US" sz="2000" kern="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구현  </a:t>
            </a:r>
            <a:r>
              <a:rPr lang="en-US" sz="2000" b="1" kern="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-  </a:t>
            </a:r>
            <a:r>
              <a:rPr lang="ko-KR" altLang="en-US" sz="2000" b="1" kern="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체험  -  가게</a:t>
            </a:r>
            <a:endParaRPr lang="en-US" altLang="ko-KR" sz="2000" b="1" kern="0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34921905-BD12-42CF-BA8A-B2E872AB48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4967937"/>
              </p:ext>
            </p:extLst>
          </p:nvPr>
        </p:nvGraphicFramePr>
        <p:xfrm>
          <a:off x="9056914" y="377371"/>
          <a:ext cx="3130149" cy="64500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98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803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49237"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9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1</a:t>
                      </a:r>
                      <a:endParaRPr lang="ko-KR" altLang="en-US" sz="9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 marL="119007" marR="119007" marT="59504" marB="5950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200" b="0" i="0" u="none" strike="noStrike" noProof="0" dirty="0">
                        <a:solidFill>
                          <a:srgbClr val="333333"/>
                        </a:solidFill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  <a:p>
                      <a:pPr lv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200" b="0" i="0" u="none" strike="noStrike" noProof="0" dirty="0">
                        <a:solidFill>
                          <a:srgbClr val="333333"/>
                        </a:solidFill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  <a:p>
                      <a:pPr lv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200" b="0" i="0" u="none" strike="noStrike" noProof="0" dirty="0">
                        <a:solidFill>
                          <a:srgbClr val="333333"/>
                        </a:solidFill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  <a:p>
                      <a:pPr lv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0" i="0" u="none" strike="noStrike" noProof="0" dirty="0">
                          <a:solidFill>
                            <a:srgbClr val="333333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웹 소켓을 이용하여 사용자가 이동기로 자신의 캐릭터의 위치를 변경할 수 </a:t>
                      </a:r>
                      <a:r>
                        <a:rPr lang="ko-KR" altLang="en-US" sz="1200" b="0" i="0" u="none" strike="noStrike" noProof="0" dirty="0">
                          <a:solidFill>
                            <a:srgbClr val="333333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있음</a:t>
                      </a:r>
                      <a:r>
                        <a:rPr lang="en-US" sz="1200" b="0" i="0" u="none" strike="noStrike" noProof="0" dirty="0">
                          <a:solidFill>
                            <a:srgbClr val="333333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. </a:t>
                      </a:r>
                    </a:p>
                    <a:p>
                      <a:pPr lv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0" i="0" u="none" strike="noStrike" noProof="0" dirty="0">
                          <a:solidFill>
                            <a:srgbClr val="333333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캐릭터를 움직여 가게로 들어갈 수 </a:t>
                      </a:r>
                      <a:r>
                        <a:rPr lang="ko-KR" altLang="en-US" sz="1200" b="0" i="0" u="none" strike="noStrike" noProof="0" dirty="0">
                          <a:solidFill>
                            <a:srgbClr val="333333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있음</a:t>
                      </a:r>
                      <a:r>
                        <a:rPr lang="en-US" sz="1200" b="0" i="0" u="none" strike="noStrike" noProof="0" dirty="0">
                          <a:solidFill>
                            <a:srgbClr val="333333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.</a:t>
                      </a:r>
                      <a:endParaRPr lang="ko-KR" sz="1200" b="0" i="0" u="none" strike="noStrike" noProof="0" dirty="0"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  <a:p>
                      <a:pPr lv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sz="1200" b="0" i="0" u="none" strike="noStrike" noProof="0" dirty="0">
                        <a:solidFill>
                          <a:srgbClr val="333333"/>
                        </a:solidFill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  <a:p>
                      <a:pPr lv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200" b="0" i="0" u="none" strike="noStrike" noProof="0" dirty="0">
                        <a:solidFill>
                          <a:srgbClr val="333333"/>
                        </a:solidFill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  <a:p>
                      <a:pPr lvl="0" algn="l">
                        <a:lnSpc>
                          <a:spcPct val="150000"/>
                        </a:lnSpc>
                        <a:buNone/>
                      </a:pPr>
                      <a:r>
                        <a:rPr lang="ko-KR" sz="1200" b="0" i="0" u="none" strike="noStrike" noProof="0" dirty="0"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.</a:t>
                      </a:r>
                      <a:endParaRPr lang="ko-KR" dirty="0"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 marL="119007" marR="119007" marT="59504" marB="59504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44259"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9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2</a:t>
                      </a:r>
                      <a:endParaRPr lang="ko-KR" altLang="en-US" sz="9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 marL="119007" marR="119007" marT="59504" marB="5950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200" b="0" i="0" u="none" strike="noStrike" noProof="0" dirty="0">
                        <a:solidFill>
                          <a:srgbClr val="333333"/>
                        </a:solidFill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  <a:p>
                      <a:pPr lv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200" b="0" i="0" u="none" strike="noStrike" noProof="0" dirty="0">
                        <a:solidFill>
                          <a:srgbClr val="333333"/>
                        </a:solidFill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  <a:p>
                      <a:pPr lv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b="0" i="0" u="none" strike="noStrike" noProof="0" dirty="0">
                          <a:solidFill>
                            <a:srgbClr val="333333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가게 안으로 들어가면 </a:t>
                      </a:r>
                      <a:r>
                        <a:rPr lang="ko-KR" sz="1200" b="0" i="0" u="none" strike="noStrike" noProof="0" dirty="0">
                          <a:solidFill>
                            <a:srgbClr val="333333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가게 상세페이지가</a:t>
                      </a:r>
                      <a:r>
                        <a:rPr lang="ko-KR" altLang="en-US" sz="1200" b="0" i="0" u="none" strike="noStrike" noProof="0" dirty="0">
                          <a:solidFill>
                            <a:srgbClr val="333333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 열림 가게의 외관은 점주가 변경</a:t>
                      </a:r>
                      <a:r>
                        <a:rPr lang="ko-KR" sz="1200" b="0" i="0" u="none" strike="noStrike" noProof="0" dirty="0">
                          <a:solidFill>
                            <a:srgbClr val="333333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가능</a:t>
                      </a:r>
                      <a:endParaRPr lang="en-US" altLang="ko-KR" sz="1200" b="0" i="0" u="none" strike="noStrike" noProof="0" dirty="0">
                        <a:solidFill>
                          <a:srgbClr val="333333"/>
                        </a:solidFill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  <a:p>
                      <a:pPr lvl="0" algn="l">
                        <a:lnSpc>
                          <a:spcPct val="150000"/>
                        </a:lnSpc>
                        <a:buNone/>
                      </a:pPr>
                      <a:endParaRPr lang="en-US" altLang="ko-KR" sz="1200" b="0" i="0" u="none" strike="noStrike" noProof="0" dirty="0">
                        <a:solidFill>
                          <a:srgbClr val="333333"/>
                        </a:solidFill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  <a:p>
                      <a:pPr lvl="0" algn="l">
                        <a:lnSpc>
                          <a:spcPct val="150000"/>
                        </a:lnSpc>
                        <a:buNone/>
                      </a:pPr>
                      <a:endParaRPr lang="en-US" altLang="ko-KR" sz="1200" b="0" i="0" u="none" strike="noStrike" noProof="0" dirty="0">
                        <a:solidFill>
                          <a:srgbClr val="333333"/>
                        </a:solidFill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 marL="119007" marR="119007" marT="59504" marB="59504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44259"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9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3</a:t>
                      </a:r>
                      <a:endParaRPr lang="ko-KR" altLang="en-US" sz="9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 marL="119007" marR="119007" marT="59504" marB="5950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0" i="0" u="none" strike="noStrike" noProof="0" dirty="0">
                          <a:solidFill>
                            <a:srgbClr val="333333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가게명을 검색하는 </a:t>
                      </a:r>
                      <a:r>
                        <a:rPr lang="ko-KR" altLang="en-US" sz="1200" b="0" i="0" u="none" strike="noStrike" noProof="0" dirty="0" err="1">
                          <a:solidFill>
                            <a:srgbClr val="333333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토글이며</a:t>
                      </a:r>
                      <a:endParaRPr lang="ko-KR" dirty="0"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  <a:p>
                      <a:pPr lv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b="0" i="0" u="none" strike="noStrike" noProof="0" dirty="0">
                          <a:solidFill>
                            <a:srgbClr val="333333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검색한 결과는 </a:t>
                      </a:r>
                      <a:r>
                        <a:rPr lang="ko-KR" altLang="en-US" sz="1200" b="0" i="0" u="none" strike="noStrike" noProof="0" dirty="0" err="1">
                          <a:solidFill>
                            <a:srgbClr val="333333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토글에</a:t>
                      </a:r>
                      <a:r>
                        <a:rPr lang="ko-KR" altLang="en-US" sz="1200" b="0" i="0" u="none" strike="noStrike" noProof="0" dirty="0">
                          <a:solidFill>
                            <a:srgbClr val="333333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 리스트로 띄움</a:t>
                      </a:r>
                      <a:endParaRPr lang="ko-KR" dirty="0"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  <a:p>
                      <a:pPr lv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200" b="0" i="0" u="none" strike="noStrike" noProof="0" dirty="0">
                        <a:solidFill>
                          <a:srgbClr val="333333"/>
                        </a:solidFill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 marL="119007" marR="119007" marT="59504" marB="59504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749763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30" descr="/Users/heo/Library/Group Containers/L48J367XN4.com.infraware.PolarisOffice/EngineTemp/1134/fImage7408902045132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9" y="397510"/>
            <a:ext cx="9061087" cy="6452234"/>
          </a:xfrm>
          <a:prstGeom prst="rect">
            <a:avLst/>
          </a:prstGeom>
          <a:noFill/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CC47CA30-5EB3-4F93-A717-FB2A67988CF8}"/>
              </a:ext>
            </a:extLst>
          </p:cNvPr>
          <p:cNvSpPr/>
          <p:nvPr/>
        </p:nvSpPr>
        <p:spPr>
          <a:xfrm>
            <a:off x="0" y="1"/>
            <a:ext cx="12192000" cy="381000"/>
          </a:xfrm>
          <a:prstGeom prst="rect">
            <a:avLst/>
          </a:prstGeom>
          <a:solidFill>
            <a:srgbClr val="EFC2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ko-KR" altLang="en-US">
              <a:ea typeface="맑은 고딕"/>
            </a:endParaRPr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652AA1E2-7E34-4686-B7B3-3DC6102BA831}"/>
              </a:ext>
            </a:extLst>
          </p:cNvPr>
          <p:cNvSpPr txBox="1"/>
          <p:nvPr/>
        </p:nvSpPr>
        <p:spPr>
          <a:xfrm>
            <a:off x="157539" y="4400"/>
            <a:ext cx="4705224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 kern="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UI </a:t>
            </a:r>
            <a:r>
              <a:rPr lang="ko-KR" altLang="en-US" sz="2000" kern="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구현  </a:t>
            </a:r>
            <a:r>
              <a:rPr lang="en-US" sz="2000" b="1" kern="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  </a:t>
            </a:r>
            <a:r>
              <a:rPr lang="ko-KR" altLang="en-US" sz="2000" b="1" kern="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체험  -  가게 상세페이지</a:t>
            </a:r>
            <a:endParaRPr lang="en-US" altLang="ko-KR" sz="2000" b="1" kern="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16EB630A-EF4F-4B50-8598-C80C48444D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2629644"/>
              </p:ext>
            </p:extLst>
          </p:nvPr>
        </p:nvGraphicFramePr>
        <p:xfrm>
          <a:off x="9064171" y="384628"/>
          <a:ext cx="3071636" cy="65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3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283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31213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9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1</a:t>
                      </a:r>
                      <a:endParaRPr lang="ko-KR" altLang="en-US" sz="9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 marL="119007" marR="119007" marT="59504" marB="5950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b="0" i="0" u="none" strike="noStrike" noProof="0" dirty="0">
                          <a:solidFill>
                            <a:srgbClr val="333333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가게의 </a:t>
                      </a:r>
                      <a:r>
                        <a:rPr lang="ko-KR" sz="1200" b="0" i="0" u="none" strike="noStrike" noProof="0" dirty="0">
                          <a:solidFill>
                            <a:srgbClr val="333333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메뉴</a:t>
                      </a:r>
                      <a:r>
                        <a:rPr lang="ko-KR" sz="1200" b="0" i="0" u="none" strike="noStrike" noProof="0" dirty="0"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.</a:t>
                      </a:r>
                      <a:endParaRPr lang="ko-KR" dirty="0"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 marL="119007" marR="119007" marT="59504" marB="59504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9755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9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2</a:t>
                      </a:r>
                      <a:endParaRPr lang="ko-KR" altLang="en-US" sz="9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 marL="119007" marR="119007" marT="59504" marB="5950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50000"/>
                        </a:lnSpc>
                        <a:buNone/>
                      </a:pPr>
                      <a:r>
                        <a:rPr lang="ko-KR" sz="1200" b="0" i="0" u="none" strike="noStrike" noProof="0">
                          <a:solidFill>
                            <a:srgbClr val="333333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가게를 찜하고 </a:t>
                      </a:r>
                      <a:r>
                        <a:rPr lang="ko-KR" altLang="en-US" sz="1200" b="0" i="0" u="none" strike="noStrike" noProof="0">
                          <a:solidFill>
                            <a:srgbClr val="333333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삭제 가능 </a:t>
                      </a:r>
                      <a:endParaRPr lang="en-US" altLang="ko-KR" sz="1200" b="0" i="0" u="none" strike="noStrike" noProof="0"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  <a:p>
                      <a:pPr lvl="0" algn="l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200" b="0" i="0" u="none" strike="noStrike" noProof="0">
                          <a:solidFill>
                            <a:srgbClr val="333333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마이페이지에서 </a:t>
                      </a:r>
                      <a:r>
                        <a:rPr lang="ko-KR" altLang="en-US" sz="1200" b="0" i="0" u="none" strike="noStrike" noProof="0" err="1">
                          <a:solidFill>
                            <a:srgbClr val="333333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찜한</a:t>
                      </a:r>
                      <a:r>
                        <a:rPr lang="ko-KR" altLang="en-US" sz="1200" b="0" i="0" u="none" strike="noStrike" noProof="0">
                          <a:solidFill>
                            <a:srgbClr val="333333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 가게를 </a:t>
                      </a:r>
                      <a:endParaRPr lang="en-US" altLang="ko-KR" sz="1200" b="0" i="0" u="none" strike="noStrike" noProof="0">
                        <a:solidFill>
                          <a:srgbClr val="333333"/>
                        </a:solidFill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  <a:p>
                      <a:pPr lvl="0" algn="l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200" b="0" i="0" u="none" strike="noStrike" noProof="0">
                          <a:solidFill>
                            <a:srgbClr val="333333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볼 수  있음</a:t>
                      </a:r>
                      <a:endParaRPr lang="en-US" altLang="ko-KR" sz="1200" b="0" i="0" u="none" strike="noStrike" noProof="0">
                        <a:solidFill>
                          <a:srgbClr val="333333"/>
                        </a:solidFill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 marL="119007" marR="119007" marT="59504" marB="59504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9755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9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3</a:t>
                      </a:r>
                      <a:endParaRPr lang="ko-KR" altLang="en-US" sz="9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 marL="119007" marR="119007" marT="59504" marB="5950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b="0" i="0" u="none" strike="noStrike" noProof="0" dirty="0">
                          <a:solidFill>
                            <a:srgbClr val="333333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위치 버튼을 누르면 지도</a:t>
                      </a:r>
                      <a:r>
                        <a:rPr lang="en-US" altLang="ko-KR" sz="1200" b="0" i="0" u="none" strike="noStrike" noProof="0" dirty="0">
                          <a:solidFill>
                            <a:srgbClr val="333333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API</a:t>
                      </a:r>
                      <a:r>
                        <a:rPr lang="ko-KR" altLang="en-US" sz="1200" b="0" i="0" u="none" strike="noStrike" noProof="0" dirty="0">
                          <a:solidFill>
                            <a:srgbClr val="333333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가 </a:t>
                      </a:r>
                      <a:r>
                        <a:rPr lang="ko-KR" altLang="en-US" sz="1200" b="0" i="0" u="none" strike="noStrike" noProof="0" dirty="0" err="1">
                          <a:solidFill>
                            <a:srgbClr val="333333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토글</a:t>
                      </a:r>
                      <a:r>
                        <a:rPr lang="ko-KR" altLang="en-US" sz="1200" b="0" i="0" u="none" strike="noStrike" noProof="0" dirty="0">
                          <a:solidFill>
                            <a:srgbClr val="333333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 </a:t>
                      </a:r>
                      <a:endParaRPr lang="en-US" altLang="ko-KR" sz="1200" b="0" i="0" u="none" strike="noStrike" noProof="0" dirty="0">
                        <a:solidFill>
                          <a:srgbClr val="333333"/>
                        </a:solidFill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  <a:p>
                      <a:pPr lv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b="0" i="0" u="none" strike="noStrike" noProof="0" dirty="0">
                          <a:solidFill>
                            <a:srgbClr val="333333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형태로 </a:t>
                      </a:r>
                      <a:r>
                        <a:rPr lang="ko-KR" sz="1200" b="0" i="0" u="none" strike="noStrike" noProof="0" dirty="0">
                          <a:solidFill>
                            <a:srgbClr val="333333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열림.</a:t>
                      </a:r>
                      <a:endParaRPr lang="ko-KR" sz="1200" b="0" i="0" u="none" strike="noStrike" noProof="0" dirty="0"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 marL="119007" marR="119007" marT="59504" marB="59504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1213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9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4</a:t>
                      </a:r>
                      <a:endParaRPr lang="ko-KR" altLang="en-US" sz="9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 marL="119007" marR="119007" marT="59504" marB="5950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b="0" i="0" u="none" strike="noStrike" noProof="0" dirty="0">
                          <a:solidFill>
                            <a:srgbClr val="333333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리뷰를 </a:t>
                      </a:r>
                      <a:r>
                        <a:rPr lang="ko-KR" altLang="en-US" sz="1200" b="0" i="0" u="none" strike="noStrike" noProof="0" dirty="0" err="1">
                          <a:solidFill>
                            <a:srgbClr val="333333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이모티콘으로</a:t>
                      </a:r>
                      <a:r>
                        <a:rPr lang="ko-KR" altLang="en-US" sz="1200" b="0" i="0" u="none" strike="noStrike" noProof="0" dirty="0">
                          <a:solidFill>
                            <a:srgbClr val="333333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 남길 수 있고</a:t>
                      </a:r>
                      <a:r>
                        <a:rPr lang="en-US" altLang="ko-KR" sz="1200" b="0" i="0" u="none" strike="noStrike" noProof="0" dirty="0">
                          <a:solidFill>
                            <a:srgbClr val="333333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,</a:t>
                      </a:r>
                      <a:r>
                        <a:rPr lang="ko-KR" altLang="en-US" sz="1200" b="0" i="0" u="none" strike="noStrike" noProof="0" dirty="0">
                          <a:solidFill>
                            <a:srgbClr val="333333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 </a:t>
                      </a:r>
                      <a:endParaRPr lang="en-US" altLang="ko-KR" sz="1200" b="0" i="0" u="none" strike="noStrike" noProof="0" dirty="0">
                        <a:solidFill>
                          <a:srgbClr val="333333"/>
                        </a:solidFill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  <a:p>
                      <a:pPr lv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b="0" i="0" u="none" strike="noStrike" noProof="0" dirty="0">
                          <a:solidFill>
                            <a:srgbClr val="333333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삭제 가능</a:t>
                      </a:r>
                      <a:r>
                        <a:rPr lang="ko-KR" sz="1200" b="0" i="0" u="none" strike="noStrike" noProof="0" dirty="0">
                          <a:solidFill>
                            <a:srgbClr val="333333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.</a:t>
                      </a:r>
                      <a:endParaRPr lang="ko-KR" sz="1200" b="0" i="0" u="none" strike="noStrike" noProof="0" dirty="0"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 marL="119007" marR="119007" marT="59504" marB="59504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12136"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9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5</a:t>
                      </a:r>
                      <a:endParaRPr lang="ko-KR" altLang="en-US" sz="9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 marL="119007" marR="119007" marT="59504" marB="5950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0" i="0" u="none" strike="noStrike" noProof="0" dirty="0">
                          <a:solidFill>
                            <a:srgbClr val="333333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다시 음식점(카페)페이지로 돌아가기.</a:t>
                      </a:r>
                      <a:endParaRPr lang="en-US" altLang="ko-KR" sz="1200" b="0" i="0" u="none" strike="noStrike" noProof="0" dirty="0">
                        <a:solidFill>
                          <a:srgbClr val="333333"/>
                        </a:solidFill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  <a:p>
                      <a:pPr lv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0" i="0" u="none" strike="noStrike" noProof="0" dirty="0">
                          <a:solidFill>
                            <a:srgbClr val="333333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캐릭터의 위치는 상세페이지에 들어오기 전 위치</a:t>
                      </a:r>
                      <a:endParaRPr lang="ko-KR" dirty="0"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 marL="119007" marR="119007" marT="59504" marB="59504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855217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31" descr="/Users/heo/Library/Group Containers/L48J367XN4.com.infraware.PolarisOffice/EngineTemp/1134/fImage5319122136012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9" y="401745"/>
            <a:ext cx="9061994" cy="6450058"/>
          </a:xfrm>
          <a:prstGeom prst="rect">
            <a:avLst/>
          </a:prstGeom>
          <a:noFill/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4E5E64F5-5018-465D-9042-D41027A18AC2}"/>
              </a:ext>
            </a:extLst>
          </p:cNvPr>
          <p:cNvSpPr/>
          <p:nvPr/>
        </p:nvSpPr>
        <p:spPr>
          <a:xfrm>
            <a:off x="0" y="1"/>
            <a:ext cx="12192000" cy="381000"/>
          </a:xfrm>
          <a:prstGeom prst="rect">
            <a:avLst/>
          </a:prstGeom>
          <a:solidFill>
            <a:srgbClr val="EFC2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ko-KR" altLang="en-US">
              <a:ea typeface="맑은 고딕"/>
            </a:endParaRPr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E5C38770-E3C4-4E8E-95D3-9C8CEDC2569C}"/>
              </a:ext>
            </a:extLst>
          </p:cNvPr>
          <p:cNvSpPr txBox="1"/>
          <p:nvPr/>
        </p:nvSpPr>
        <p:spPr>
          <a:xfrm>
            <a:off x="157539" y="13925"/>
            <a:ext cx="4705224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 kern="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UI </a:t>
            </a:r>
            <a:r>
              <a:rPr lang="ko-KR" altLang="en-US" sz="2000" kern="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구현  </a:t>
            </a:r>
            <a:r>
              <a:rPr lang="en-US" sz="2000" b="1" kern="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  </a:t>
            </a:r>
            <a:r>
              <a:rPr lang="ko-KR" altLang="en-US" sz="2000" b="1" kern="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체험  -  전시회 메인</a:t>
            </a:r>
            <a:endParaRPr lang="en-US" altLang="ko-KR" sz="2000" b="1" kern="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038DAAA9-69BB-469E-ADC3-7ED49C4A38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9359106"/>
              </p:ext>
            </p:extLst>
          </p:nvPr>
        </p:nvGraphicFramePr>
        <p:xfrm>
          <a:off x="9085942" y="384628"/>
          <a:ext cx="3101118" cy="64506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66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545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2533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9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/>
                          <a:ea typeface="나눔고딕"/>
                        </a:rPr>
                        <a:t>1</a:t>
                      </a:r>
                      <a:endParaRPr lang="ko-KR" altLang="en-US" sz="9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/>
                        <a:ea typeface="나눔고딕"/>
                      </a:endParaRPr>
                    </a:p>
                  </a:txBody>
                  <a:tcPr marL="119007" marR="119007" marT="59504" marB="5950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200" b="0" i="0" u="none" strike="noStrike" noProof="0" dirty="0">
                        <a:solidFill>
                          <a:srgbClr val="333333"/>
                        </a:solidFill>
                      </a:endParaRPr>
                    </a:p>
                    <a:p>
                      <a:pPr lv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200" b="0" i="0" u="none" strike="noStrike" noProof="0" dirty="0">
                        <a:solidFill>
                          <a:srgbClr val="333333"/>
                        </a:solidFill>
                      </a:endParaRPr>
                    </a:p>
                    <a:p>
                      <a:pPr lv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0" i="0" u="none" strike="noStrike" noProof="0" dirty="0">
                          <a:solidFill>
                            <a:srgbClr val="333333"/>
                          </a:solidFill>
                        </a:rPr>
                        <a:t>그림 전시회 페이지로 이동</a:t>
                      </a:r>
                      <a:endParaRPr lang="ko-KR" dirty="0"/>
                    </a:p>
                    <a:p>
                      <a:pPr lvl="0">
                        <a:lnSpc>
                          <a:spcPct val="150000"/>
                        </a:lnSpc>
                        <a:buNone/>
                      </a:pPr>
                      <a:endParaRPr lang="ko-KR" sz="1200" b="0" i="0" u="none" strike="noStrike" noProof="0" dirty="0">
                        <a:latin typeface="Malgun Gothic"/>
                        <a:ea typeface="Malgun Gothic"/>
                      </a:endParaRPr>
                    </a:p>
                  </a:txBody>
                  <a:tcPr marL="119007" marR="119007" marT="59504" marB="59504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2533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9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/>
                          <a:ea typeface="나눔고딕"/>
                        </a:rPr>
                        <a:t>2</a:t>
                      </a:r>
                      <a:endParaRPr lang="ko-KR" altLang="en-US" sz="9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/>
                        <a:ea typeface="나눔고딕"/>
                      </a:endParaRPr>
                    </a:p>
                  </a:txBody>
                  <a:tcPr marL="119007" marR="119007" marT="59504" marB="5950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200" b="0" i="0" u="none" strike="noStrike" noProof="0" dirty="0">
                          <a:solidFill>
                            <a:srgbClr val="333333"/>
                          </a:solidFill>
                        </a:rPr>
                        <a:t>사진 전시회 페이지로 이동</a:t>
                      </a:r>
                      <a:endParaRPr lang="ko-KR" dirty="0"/>
                    </a:p>
                  </a:txBody>
                  <a:tcPr marL="119007" marR="119007" marT="59504" marB="59504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370410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32" descr="/Users/heo/Library/Group Containers/L48J367XN4.com.infraware.PolarisOffice/EngineTemp/1134/fImage8658021467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93" y="408486"/>
            <a:ext cx="6104708" cy="4050846"/>
          </a:xfrm>
          <a:prstGeom prst="rect">
            <a:avLst/>
          </a:prstGeom>
          <a:noFill/>
        </p:spPr>
      </p:pic>
      <p:pic>
        <p:nvPicPr>
          <p:cNvPr id="4" name="그림 33" descr="/Users/heo/Library/Group Containers/L48J367XN4.com.infraware.PolarisOffice/EngineTemp/1134/fImage1274052151179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0082" y="407035"/>
            <a:ext cx="6096363" cy="4052027"/>
          </a:xfrm>
          <a:prstGeom prst="rect">
            <a:avLst/>
          </a:prstGeom>
          <a:noFill/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E4792653-8F33-45FB-98EA-BC390457B945}"/>
              </a:ext>
            </a:extLst>
          </p:cNvPr>
          <p:cNvSpPr/>
          <p:nvPr/>
        </p:nvSpPr>
        <p:spPr>
          <a:xfrm>
            <a:off x="0" y="1"/>
            <a:ext cx="12192000" cy="381000"/>
          </a:xfrm>
          <a:prstGeom prst="rect">
            <a:avLst/>
          </a:prstGeom>
          <a:solidFill>
            <a:srgbClr val="EFC2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ko-KR" altLang="en-US">
              <a:ea typeface="맑은 고딕"/>
            </a:endParaRPr>
          </a:p>
        </p:txBody>
      </p:sp>
      <p:sp>
        <p:nvSpPr>
          <p:cNvPr id="10" name="Object 2">
            <a:extLst>
              <a:ext uri="{FF2B5EF4-FFF2-40B4-BE49-F238E27FC236}">
                <a16:creationId xmlns:a16="http://schemas.microsoft.com/office/drawing/2014/main" id="{4EDD0A4B-4045-4938-8EF3-1331C67BDFAE}"/>
              </a:ext>
            </a:extLst>
          </p:cNvPr>
          <p:cNvSpPr txBox="1"/>
          <p:nvPr/>
        </p:nvSpPr>
        <p:spPr>
          <a:xfrm>
            <a:off x="157539" y="25536"/>
            <a:ext cx="11241006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 kern="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UI </a:t>
            </a:r>
            <a:r>
              <a:rPr lang="ko-KR" altLang="en-US" sz="2000" kern="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구현  </a:t>
            </a:r>
            <a:r>
              <a:rPr lang="en-US" sz="2000" b="1" kern="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  </a:t>
            </a:r>
            <a:r>
              <a:rPr lang="ko-KR" altLang="en-US" sz="2000" b="1" kern="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체험  -  전시회  -  관람페이지  -  큐레이터</a:t>
            </a:r>
            <a:endParaRPr lang="en-US" altLang="ko-KR" sz="2000" b="1" kern="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838CA933-55C7-49F7-9B31-4FDACFD49D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2114600"/>
              </p:ext>
            </p:extLst>
          </p:nvPr>
        </p:nvGraphicFramePr>
        <p:xfrm>
          <a:off x="111512" y="4460487"/>
          <a:ext cx="4972534" cy="24197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57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167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0656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9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/>
                          <a:ea typeface="나눔고딕"/>
                        </a:rPr>
                        <a:t>1</a:t>
                      </a:r>
                      <a:endParaRPr lang="ko-KR" altLang="en-US" sz="9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/>
                        <a:ea typeface="나눔고딕"/>
                      </a:endParaRPr>
                    </a:p>
                  </a:txBody>
                  <a:tcPr marL="119007" marR="119007" marT="59504" marB="5950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>
                        <a:lnSpc>
                          <a:spcPct val="150000"/>
                        </a:lnSpc>
                        <a:buNone/>
                      </a:pPr>
                      <a:r>
                        <a:rPr lang="ko-KR" sz="1200" b="0" i="0" u="none" strike="noStrike" noProof="0">
                          <a:solidFill>
                            <a:schemeClr val="tx1"/>
                          </a:solidFill>
                        </a:rPr>
                        <a:t>클릭 시 작품 상세보기 </a:t>
                      </a:r>
                      <a:r>
                        <a:rPr lang="ko-KR" altLang="en-US" sz="1200" b="0" i="0" u="none" strike="noStrike" noProof="0" err="1">
                          <a:solidFill>
                            <a:schemeClr val="tx1"/>
                          </a:solidFill>
                        </a:rPr>
                        <a:t>모달창</a:t>
                      </a:r>
                      <a:endParaRPr lang="ko-KR" altLang="en-US" sz="1200" b="0" i="0" err="1">
                        <a:solidFill>
                          <a:schemeClr val="tx1"/>
                        </a:solidFill>
                        <a:latin typeface="Inter" charset="0"/>
                        <a:ea typeface="Inter" charset="0"/>
                      </a:endParaRPr>
                    </a:p>
                  </a:txBody>
                  <a:tcPr marL="119007" marR="119007" marT="59504" marB="59504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0656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9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/>
                          <a:ea typeface="나눔고딕"/>
                        </a:rPr>
                        <a:t>2</a:t>
                      </a:r>
                      <a:endParaRPr lang="ko-KR" altLang="en-US" sz="9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/>
                        <a:ea typeface="나눔고딕"/>
                      </a:endParaRPr>
                    </a:p>
                  </a:txBody>
                  <a:tcPr marL="119007" marR="119007" marT="59504" marB="5950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>
                        <a:lnSpc>
                          <a:spcPct val="150000"/>
                        </a:lnSpc>
                        <a:buNone/>
                      </a:pPr>
                      <a:r>
                        <a:rPr lang="ko-KR" sz="1200" b="0" i="0" u="none" strike="noStrike" noProof="0">
                          <a:solidFill>
                            <a:srgbClr val="333333"/>
                          </a:solidFill>
                        </a:rPr>
                        <a:t>큐레이터 클릭 시 검색 </a:t>
                      </a:r>
                      <a:r>
                        <a:rPr lang="ko-KR" sz="1200" b="0" i="0" u="none" strike="noStrike" noProof="0" err="1">
                          <a:solidFill>
                            <a:srgbClr val="333333"/>
                          </a:solidFill>
                        </a:rPr>
                        <a:t>모달창</a:t>
                      </a:r>
                      <a:r>
                        <a:rPr lang="ko-KR" sz="1200" b="0" i="0" u="none" strike="noStrike" noProof="0">
                          <a:solidFill>
                            <a:srgbClr val="333333"/>
                          </a:solidFill>
                        </a:rPr>
                        <a:t> 생성</a:t>
                      </a:r>
                      <a:endParaRPr lang="ko-KR" altLang="en-US" sz="1200" b="0" i="0">
                        <a:solidFill>
                          <a:srgbClr val="333333"/>
                        </a:solidFill>
                        <a:latin typeface="Inter"/>
                        <a:ea typeface="Inter" charset="0"/>
                      </a:endParaRPr>
                    </a:p>
                  </a:txBody>
                  <a:tcPr marL="119007" marR="119007" marT="59504" marB="59504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0656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9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/>
                          <a:ea typeface="나눔고딕"/>
                        </a:rPr>
                        <a:t>3</a:t>
                      </a:r>
                      <a:endParaRPr lang="ko-KR" altLang="en-US" sz="9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/>
                        <a:ea typeface="나눔고딕"/>
                      </a:endParaRPr>
                    </a:p>
                  </a:txBody>
                  <a:tcPr marL="119007" marR="119007" marT="59504" marB="5950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0" i="0" u="none" strike="noStrike" noProof="0">
                          <a:solidFill>
                            <a:srgbClr val="333333"/>
                          </a:solidFill>
                        </a:rPr>
                        <a:t>좌우</a:t>
                      </a:r>
                      <a:r>
                        <a:rPr lang="ko-KR" altLang="en-US" sz="1200" b="0" i="0" u="none" strike="noStrike" noProof="0">
                          <a:solidFill>
                            <a:srgbClr val="333333"/>
                          </a:solidFill>
                        </a:rPr>
                        <a:t> 버튼 </a:t>
                      </a:r>
                      <a:r>
                        <a:rPr lang="ko-KR" sz="1200" b="0" i="0" u="none" strike="noStrike" noProof="0">
                          <a:solidFill>
                            <a:srgbClr val="333333"/>
                          </a:solidFill>
                        </a:rPr>
                        <a:t>클릭</a:t>
                      </a:r>
                      <a:r>
                        <a:rPr lang="ko-KR" altLang="en-US" sz="1200" b="0" i="0" u="none" strike="noStrike" noProof="0">
                          <a:solidFill>
                            <a:srgbClr val="333333"/>
                          </a:solidFill>
                        </a:rPr>
                        <a:t> 시 </a:t>
                      </a:r>
                      <a:r>
                        <a:rPr lang="ko-KR" sz="1200" b="0" i="0" u="none" strike="noStrike" noProof="0">
                          <a:solidFill>
                            <a:srgbClr val="333333"/>
                          </a:solidFill>
                        </a:rPr>
                        <a:t>작품 이동</a:t>
                      </a:r>
                      <a:endParaRPr lang="ko-KR" sz="1200" b="0" i="0" u="none" strike="noStrike" noProof="0"/>
                    </a:p>
                  </a:txBody>
                  <a:tcPr marL="119007" marR="119007" marT="59504" marB="59504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4197DBFB-4D3E-4599-9E29-D13EE834E7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8744549"/>
              </p:ext>
            </p:extLst>
          </p:nvPr>
        </p:nvGraphicFramePr>
        <p:xfrm>
          <a:off x="5482682" y="4451195"/>
          <a:ext cx="6712608" cy="24662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58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167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9325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900" b="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rPr>
                        <a:t>1</a:t>
                      </a:r>
                      <a:endParaRPr lang="ko-KR" altLang="en-US" sz="900" b="0">
                        <a:solidFill>
                          <a:schemeClr val="tx1"/>
                        </a:solidFill>
                        <a:latin typeface="나눔고딕"/>
                        <a:ea typeface="나눔고딕"/>
                      </a:endParaRPr>
                    </a:p>
                  </a:txBody>
                  <a:tcPr marL="119007" marR="119007" marT="59504" marB="5950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0" i="0" u="none" strike="noStrike" noProof="0">
                          <a:solidFill>
                            <a:schemeClr val="tx1"/>
                          </a:solidFill>
                        </a:rPr>
                        <a:t>큐레이터 클릭 시 검색 </a:t>
                      </a:r>
                      <a:r>
                        <a:rPr lang="ko-KR" sz="1200" b="0" i="0" u="none" strike="noStrike" noProof="0" err="1">
                          <a:solidFill>
                            <a:schemeClr val="tx1"/>
                          </a:solidFill>
                        </a:rPr>
                        <a:t>모달창</a:t>
                      </a:r>
                      <a:r>
                        <a:rPr lang="ko-KR" altLang="en-US" sz="1200" b="0" i="0" u="none" strike="noStrike" noProof="0">
                          <a:solidFill>
                            <a:schemeClr val="tx1"/>
                          </a:solidFill>
                        </a:rPr>
                        <a:t> 뜸</a:t>
                      </a:r>
                      <a:endParaRPr lang="ko-KR">
                        <a:solidFill>
                          <a:schemeClr val="tx1"/>
                        </a:solidFill>
                      </a:endParaRPr>
                    </a:p>
                  </a:txBody>
                  <a:tcPr marL="119007" marR="119007" marT="59504" marB="59504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325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9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/>
                          <a:ea typeface="나눔고딕"/>
                        </a:rPr>
                        <a:t>2</a:t>
                      </a:r>
                      <a:endParaRPr lang="ko-KR" altLang="en-US" sz="9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/>
                        <a:ea typeface="나눔고딕"/>
                      </a:endParaRPr>
                    </a:p>
                  </a:txBody>
                  <a:tcPr marL="119007" marR="119007" marT="59504" marB="5950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200" b="0" i="0" u="none" strike="noStrike" noProof="0">
                          <a:solidFill>
                            <a:srgbClr val="333333"/>
                          </a:solidFill>
                          <a:latin typeface="맑은 고딕"/>
                        </a:rPr>
                        <a:t>전체</a:t>
                      </a:r>
                      <a:r>
                        <a:rPr lang="ko-KR" sz="1200" b="0" i="0" u="none" strike="noStrike" noProof="0">
                          <a:solidFill>
                            <a:srgbClr val="333333"/>
                          </a:solidFill>
                          <a:latin typeface="맑은 고딕"/>
                        </a:rPr>
                        <a:t> 검색 / </a:t>
                      </a:r>
                      <a:r>
                        <a:rPr lang="ko-KR" altLang="en-US" sz="1200" b="0" i="0" u="none" strike="noStrike" noProof="0">
                          <a:solidFill>
                            <a:srgbClr val="333333"/>
                          </a:solidFill>
                          <a:latin typeface="맑은 고딕"/>
                        </a:rPr>
                        <a:t>작품 명</a:t>
                      </a:r>
                      <a:r>
                        <a:rPr lang="ko-KR" sz="1200" b="0" i="0" u="none" strike="noStrike" noProof="0">
                          <a:solidFill>
                            <a:srgbClr val="333333"/>
                          </a:solidFill>
                          <a:latin typeface="맑은 고딕"/>
                        </a:rPr>
                        <a:t> 검색 / 작가 검색 </a:t>
                      </a:r>
                      <a:r>
                        <a:rPr lang="ko-KR" altLang="en-US" sz="1200" b="0" i="0" u="none" strike="noStrike" noProof="0">
                          <a:solidFill>
                            <a:srgbClr val="333333"/>
                          </a:solidFill>
                          <a:latin typeface="맑은 고딕"/>
                        </a:rPr>
                        <a:t>가능</a:t>
                      </a:r>
                      <a:endParaRPr lang="ko-KR" altLang="en-US"/>
                    </a:p>
                  </a:txBody>
                  <a:tcPr marL="119007" marR="119007" marT="59504" marB="59504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325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9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/>
                          <a:ea typeface="나눔고딕"/>
                        </a:rPr>
                        <a:t>3</a:t>
                      </a:r>
                      <a:endParaRPr lang="ko-KR" altLang="en-US" sz="9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/>
                        <a:ea typeface="나눔고딕"/>
                      </a:endParaRPr>
                    </a:p>
                  </a:txBody>
                  <a:tcPr marL="119007" marR="119007" marT="59504" marB="5950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0" i="0" u="none" strike="noStrike" noProof="0">
                          <a:solidFill>
                            <a:srgbClr val="333333"/>
                          </a:solidFill>
                          <a:latin typeface="맑은 고딕"/>
                          <a:ea typeface="맑은 고딕"/>
                        </a:rPr>
                        <a:t>전체 검색 </a:t>
                      </a:r>
                      <a:r>
                        <a:rPr lang="en-US" altLang="ko-KR" sz="1200" b="0" i="0" u="none" strike="noStrike" noProof="0">
                          <a:solidFill>
                            <a:srgbClr val="333333"/>
                          </a:solidFill>
                          <a:latin typeface="맑은 고딕"/>
                          <a:ea typeface="맑은 고딕"/>
                        </a:rPr>
                        <a:t>/</a:t>
                      </a:r>
                      <a:r>
                        <a:rPr lang="ko-KR" sz="1200" b="0" i="0" u="none" strike="noStrike" noProof="0">
                          <a:solidFill>
                            <a:srgbClr val="333333"/>
                          </a:solidFill>
                          <a:latin typeface="맑은 고딕"/>
                          <a:ea typeface="맑은 고딕"/>
                        </a:rPr>
                        <a:t> </a:t>
                      </a:r>
                      <a:r>
                        <a:rPr lang="ko-KR" altLang="en-US" sz="1200" b="0" i="0" u="none" strike="noStrike" noProof="0">
                          <a:solidFill>
                            <a:srgbClr val="333333"/>
                          </a:solidFill>
                          <a:latin typeface="맑은 고딕"/>
                          <a:ea typeface="맑은 고딕"/>
                        </a:rPr>
                        <a:t>작품 명</a:t>
                      </a:r>
                      <a:r>
                        <a:rPr lang="ko-KR" sz="1200" b="0" i="0" u="none" strike="noStrike" noProof="0">
                          <a:solidFill>
                            <a:srgbClr val="333333"/>
                          </a:solidFill>
                          <a:latin typeface="맑은 고딕"/>
                          <a:ea typeface="맑은 고딕"/>
                        </a:rPr>
                        <a:t> 검색 </a:t>
                      </a:r>
                      <a:r>
                        <a:rPr lang="en-US" altLang="ko-KR" sz="1200" b="0" i="0" u="none" strike="noStrike" noProof="0">
                          <a:solidFill>
                            <a:srgbClr val="333333"/>
                          </a:solidFill>
                          <a:latin typeface="맑은 고딕"/>
                          <a:ea typeface="맑은 고딕"/>
                        </a:rPr>
                        <a:t>/</a:t>
                      </a:r>
                      <a:r>
                        <a:rPr lang="ko-KR" sz="1200" b="0" i="0" u="none" strike="noStrike" noProof="0">
                          <a:solidFill>
                            <a:srgbClr val="333333"/>
                          </a:solidFill>
                          <a:latin typeface="맑은 고딕"/>
                          <a:ea typeface="맑은 고딕"/>
                        </a:rPr>
                        <a:t> </a:t>
                      </a:r>
                      <a:r>
                        <a:rPr lang="ko-KR" altLang="en-US" sz="1200" b="0" i="0" u="none" strike="noStrike" noProof="0">
                          <a:solidFill>
                            <a:srgbClr val="333333"/>
                          </a:solidFill>
                          <a:latin typeface="맑은 고딕"/>
                          <a:ea typeface="맑은 고딕"/>
                        </a:rPr>
                        <a:t>작가 </a:t>
                      </a:r>
                      <a:r>
                        <a:rPr lang="ko-KR" sz="1200" b="0" i="0" u="none" strike="noStrike" noProof="0">
                          <a:solidFill>
                            <a:srgbClr val="333333"/>
                          </a:solidFill>
                          <a:latin typeface="맑은 고딕"/>
                          <a:ea typeface="맑은 고딕"/>
                        </a:rPr>
                        <a:t>검색</a:t>
                      </a:r>
                      <a:r>
                        <a:rPr lang="ko-KR" altLang="en-US" sz="1200" b="0" i="0" u="none" strike="noStrike" noProof="0">
                          <a:solidFill>
                            <a:srgbClr val="333333"/>
                          </a:solidFill>
                          <a:latin typeface="맑은 고딕"/>
                          <a:ea typeface="맑은 고딕"/>
                        </a:rPr>
                        <a:t> 가능</a:t>
                      </a:r>
                      <a:endParaRPr lang="ko-KR"/>
                    </a:p>
                  </a:txBody>
                  <a:tcPr marL="119007" marR="119007" marT="59504" marB="59504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325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9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/>
                          <a:ea typeface="나눔고딕"/>
                        </a:rPr>
                        <a:t>4</a:t>
                      </a:r>
                      <a:endParaRPr lang="ko-KR" altLang="en-US" sz="9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/>
                        <a:ea typeface="나눔고딕"/>
                      </a:endParaRPr>
                    </a:p>
                  </a:txBody>
                  <a:tcPr marL="119007" marR="119007" marT="59504" marB="5950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0" i="0" u="none" strike="noStrike" noProof="0">
                          <a:solidFill>
                            <a:srgbClr val="333333"/>
                          </a:solidFill>
                        </a:rPr>
                        <a:t>전체 검색 또는 작가 검색하여  나온 작가 클릭 시 작가 작품 모아볼 수 </a:t>
                      </a:r>
                      <a:r>
                        <a:rPr lang="ko-KR" altLang="en-US" sz="1200" b="0" i="0" u="none" strike="noStrike" noProof="0">
                          <a:solidFill>
                            <a:srgbClr val="333333"/>
                          </a:solidFill>
                        </a:rPr>
                        <a:t>있음</a:t>
                      </a:r>
                      <a:endParaRPr lang="ko-KR"/>
                    </a:p>
                  </a:txBody>
                  <a:tcPr marL="119007" marR="119007" marT="59504" marB="59504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325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9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/>
                          <a:ea typeface="나눔고딕"/>
                        </a:rPr>
                        <a:t>5</a:t>
                      </a:r>
                      <a:endParaRPr lang="ko-KR" altLang="en-US" sz="9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/>
                        <a:ea typeface="나눔고딕"/>
                      </a:endParaRPr>
                    </a:p>
                  </a:txBody>
                  <a:tcPr marL="119007" marR="119007" marT="59504" marB="5950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b="0" i="0" u="none" strike="noStrike" noProof="0">
                          <a:solidFill>
                            <a:srgbClr val="333333"/>
                          </a:solidFill>
                        </a:rPr>
                        <a:t> </a:t>
                      </a:r>
                      <a:r>
                        <a:rPr lang="ko-KR" altLang="en-US" sz="1200" b="0" i="0" u="none" strike="noStrike" noProof="0">
                          <a:solidFill>
                            <a:srgbClr val="333333"/>
                          </a:solidFill>
                        </a:rPr>
                        <a:t>전체 검색 또는 작품 명 검색하여 나온 작품 클릭 시 작품 상세 페이지 나옴</a:t>
                      </a:r>
                      <a:endParaRPr lang="ko-KR" altLang="en-US" sz="1200" b="0" i="0" u="none" strike="noStrike" noProof="0"/>
                    </a:p>
                  </a:txBody>
                  <a:tcPr marL="119007" marR="119007" marT="59504" marB="59504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856219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34" descr="/Users/heo/Library/Group Containers/L48J367XN4.com.infraware.PolarisOffice/EngineTemp/1134/fImage114241216722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0" y="362729"/>
            <a:ext cx="9151620" cy="6501765"/>
          </a:xfrm>
          <a:prstGeom prst="rect">
            <a:avLst/>
          </a:prstGeom>
          <a:noFill/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1A5BB70-1614-413F-9AA2-DD7D76ABB0F3}"/>
              </a:ext>
            </a:extLst>
          </p:cNvPr>
          <p:cNvSpPr/>
          <p:nvPr/>
        </p:nvSpPr>
        <p:spPr>
          <a:xfrm>
            <a:off x="0" y="1"/>
            <a:ext cx="12192000" cy="381000"/>
          </a:xfrm>
          <a:prstGeom prst="rect">
            <a:avLst/>
          </a:prstGeom>
          <a:solidFill>
            <a:srgbClr val="EFC2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ko-KR" altLang="en-US">
              <a:ea typeface="맑은 고딕"/>
            </a:endParaRPr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2DF8C9C7-25D7-4BB4-9B21-5BCDE9B89766}"/>
              </a:ext>
            </a:extLst>
          </p:cNvPr>
          <p:cNvSpPr txBox="1"/>
          <p:nvPr/>
        </p:nvSpPr>
        <p:spPr>
          <a:xfrm>
            <a:off x="157539" y="40051"/>
            <a:ext cx="7280784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 kern="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UI </a:t>
            </a:r>
            <a:r>
              <a:rPr lang="ko-KR" altLang="en-US" sz="2000" kern="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구현  </a:t>
            </a:r>
            <a:r>
              <a:rPr lang="en-US" sz="2000" b="1" kern="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  </a:t>
            </a:r>
            <a:r>
              <a:rPr lang="ko-KR" sz="2000" b="1" kern="0" dirty="0">
                <a:ea typeface="+mn-lt"/>
                <a:cs typeface="+mn-lt"/>
              </a:rPr>
              <a:t>체험  -  전시회</a:t>
            </a:r>
            <a:r>
              <a:rPr lang="ko-KR" altLang="en-US" sz="2000" b="1" kern="0" dirty="0">
                <a:ea typeface="+mn-lt"/>
                <a:cs typeface="+mn-lt"/>
              </a:rPr>
              <a:t>  </a:t>
            </a:r>
            <a:r>
              <a:rPr lang="ko-KR" sz="2000" b="1" kern="0" dirty="0">
                <a:ea typeface="+mn-lt"/>
                <a:cs typeface="+mn-lt"/>
              </a:rPr>
              <a:t>-  관람페이지</a:t>
            </a:r>
            <a:r>
              <a:rPr lang="ko-KR" altLang="en-US" sz="2000" b="1" kern="0" dirty="0">
                <a:ea typeface="+mn-lt"/>
                <a:cs typeface="+mn-lt"/>
              </a:rPr>
              <a:t>  </a:t>
            </a:r>
            <a:r>
              <a:rPr lang="ko-KR" sz="2000" b="1" kern="0" dirty="0">
                <a:ea typeface="+mn-lt"/>
                <a:cs typeface="+mn-lt"/>
              </a:rPr>
              <a:t>-  </a:t>
            </a:r>
            <a:r>
              <a:rPr lang="ko-KR" altLang="en-US" sz="2000" b="1" kern="0" dirty="0">
                <a:ea typeface="+mn-lt"/>
                <a:cs typeface="+mn-lt"/>
              </a:rPr>
              <a:t>상세페이지</a:t>
            </a:r>
            <a:endParaRPr lang="en-US" altLang="ko-KR" sz="2000" b="1" kern="0" dirty="0">
              <a:ea typeface="+mn-lt"/>
              <a:cs typeface="+mn-lt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3DA9CBCD-4EF3-471F-AC6C-4423FA67B0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3178014"/>
              </p:ext>
            </p:extLst>
          </p:nvPr>
        </p:nvGraphicFramePr>
        <p:xfrm>
          <a:off x="9166860" y="373380"/>
          <a:ext cx="3017640" cy="65073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72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803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7413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9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/>
                          <a:ea typeface="나눔고딕"/>
                        </a:rPr>
                        <a:t>1</a:t>
                      </a:r>
                      <a:endParaRPr lang="ko-KR" altLang="en-US" sz="9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/>
                        <a:ea typeface="나눔고딕"/>
                      </a:endParaRPr>
                    </a:p>
                  </a:txBody>
                  <a:tcPr marL="119007" marR="119007" marT="59504" marB="5950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0" i="0" u="none" strike="noStrike" noProof="0">
                          <a:solidFill>
                            <a:srgbClr val="333333"/>
                          </a:solidFill>
                          <a:latin typeface="맑은 고딕"/>
                          <a:ea typeface="맑은 고딕"/>
                        </a:rPr>
                        <a:t>이모지를 골라 좋아요 표시를 할 수 있음</a:t>
                      </a:r>
                      <a:endParaRPr lang="ko-KR"/>
                    </a:p>
                    <a:p>
                      <a:pPr lvl="0">
                        <a:lnSpc>
                          <a:spcPct val="150000"/>
                        </a:lnSpc>
                        <a:buNone/>
                      </a:pPr>
                      <a:r>
                        <a:rPr lang="ko-KR" sz="1200" b="0" i="0" u="none" strike="noStrike" noProof="0">
                          <a:latin typeface="Malgun Gothic"/>
                          <a:ea typeface="Malgun Gothic"/>
                        </a:rPr>
                        <a:t>.</a:t>
                      </a:r>
                      <a:endParaRPr lang="ko-KR"/>
                    </a:p>
                  </a:txBody>
                  <a:tcPr marL="119007" marR="119007" marT="59504" marB="59504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7413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9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/>
                          <a:ea typeface="나눔고딕"/>
                        </a:rPr>
                        <a:t>2</a:t>
                      </a:r>
                      <a:endParaRPr lang="ko-KR" altLang="en-US" sz="9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/>
                        <a:ea typeface="나눔고딕"/>
                      </a:endParaRPr>
                    </a:p>
                  </a:txBody>
                  <a:tcPr marL="119007" marR="119007" marT="59504" marB="5950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0" i="0" u="none" strike="noStrike" noProof="0">
                          <a:solidFill>
                            <a:srgbClr val="333333"/>
                          </a:solidFill>
                          <a:latin typeface="맑은 고딕"/>
                          <a:ea typeface="맑은 고딕"/>
                        </a:rPr>
                        <a:t>나의 </a:t>
                      </a:r>
                      <a:r>
                        <a:rPr lang="ko-KR" sz="1200" b="0" i="0" u="none" strike="noStrike" noProof="0" err="1">
                          <a:solidFill>
                            <a:srgbClr val="333333"/>
                          </a:solidFill>
                          <a:latin typeface="맑은 고딕"/>
                          <a:ea typeface="맑은 고딕"/>
                        </a:rPr>
                        <a:t>팔로잉</a:t>
                      </a:r>
                      <a:r>
                        <a:rPr lang="ko-KR" altLang="en-US" sz="1200" b="0" i="0" u="none" strike="noStrike" noProof="0">
                          <a:solidFill>
                            <a:srgbClr val="333333"/>
                          </a:solidFill>
                          <a:latin typeface="맑은 고딕"/>
                          <a:ea typeface="맑은 고딕"/>
                        </a:rPr>
                        <a:t> 목록에 저장됨</a:t>
                      </a:r>
                      <a:endParaRPr lang="ko-KR" altLang="en-US" sz="1200" b="0" i="0" u="none" strike="noStrike" noProof="0">
                        <a:latin typeface="맑은 고딕"/>
                        <a:ea typeface="맑은 고딕"/>
                      </a:endParaRPr>
                    </a:p>
                    <a:p>
                      <a:pPr lvl="0">
                        <a:lnSpc>
                          <a:spcPct val="150000"/>
                        </a:lnSpc>
                        <a:buNone/>
                      </a:pPr>
                      <a:endParaRPr lang="ko-KR" sz="1200" b="0" i="0" u="none" strike="noStrike" noProof="0">
                        <a:solidFill>
                          <a:srgbClr val="333333"/>
                        </a:solidFill>
                      </a:endParaRPr>
                    </a:p>
                  </a:txBody>
                  <a:tcPr marL="119007" marR="119007" marT="59504" marB="59504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5905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9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/>
                          <a:ea typeface="나눔고딕"/>
                        </a:rPr>
                        <a:t>3</a:t>
                      </a:r>
                      <a:endParaRPr lang="ko-KR" altLang="en-US" sz="9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/>
                        <a:ea typeface="나눔고딕"/>
                      </a:endParaRPr>
                    </a:p>
                  </a:txBody>
                  <a:tcPr marL="119007" marR="119007" marT="59504" marB="5950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b="0" i="0" u="none" strike="noStrike" noProof="0">
                          <a:solidFill>
                            <a:srgbClr val="333333"/>
                          </a:solidFill>
                        </a:rPr>
                        <a:t>이 작가의 모든 작품을 목록으로 </a:t>
                      </a:r>
                      <a:r>
                        <a:rPr lang="ko-KR" sz="1200" b="0" i="0" u="none" strike="noStrike" noProof="0">
                          <a:solidFill>
                            <a:srgbClr val="333333"/>
                          </a:solidFill>
                        </a:rPr>
                        <a:t>보여줌</a:t>
                      </a:r>
                      <a:endParaRPr lang="ko-KR" sz="1200" b="0" i="0" u="none" strike="noStrike" noProof="0"/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200" b="0" i="0" u="none" strike="noStrike" noProof="0">
                        <a:solidFill>
                          <a:srgbClr val="333333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119007" marR="119007" marT="59504" marB="59504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396226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2">
            <a:extLst>
              <a:ext uri="{FF2B5EF4-FFF2-40B4-BE49-F238E27FC236}">
                <a16:creationId xmlns:a16="http://schemas.microsoft.com/office/drawing/2014/main" id="{A72164E4-2508-4419-A1E3-FE4059BBAF84}"/>
              </a:ext>
            </a:extLst>
          </p:cNvPr>
          <p:cNvSpPr txBox="1"/>
          <p:nvPr/>
        </p:nvSpPr>
        <p:spPr>
          <a:xfrm>
            <a:off x="672178" y="481811"/>
            <a:ext cx="2372104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000" kern="0" spc="-267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Regular"/>
                <a:ea typeface="나눔스퀘어OTF" panose="020B0600000101010101" pitchFamily="34" charset="-127"/>
                <a:cs typeface="Gmarket Sans Light" pitchFamily="34" charset="0"/>
              </a:rPr>
              <a:t>팀원 소개</a:t>
            </a: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  <a:latin typeface="Noto Sans CJK KR Regular"/>
              <a:ea typeface="나눔스퀘어OTF" panose="020B0600000101010101" pitchFamily="34" charset="-127"/>
            </a:endParaRPr>
          </a:p>
        </p:txBody>
      </p:sp>
      <p:grpSp>
        <p:nvGrpSpPr>
          <p:cNvPr id="13" name="그룹 1001">
            <a:extLst>
              <a:ext uri="{FF2B5EF4-FFF2-40B4-BE49-F238E27FC236}">
                <a16:creationId xmlns:a16="http://schemas.microsoft.com/office/drawing/2014/main" id="{FDB7DBBD-CB62-4394-9BB4-EEC0F19D4AF7}"/>
              </a:ext>
            </a:extLst>
          </p:cNvPr>
          <p:cNvGrpSpPr/>
          <p:nvPr/>
        </p:nvGrpSpPr>
        <p:grpSpPr>
          <a:xfrm>
            <a:off x="672178" y="1241787"/>
            <a:ext cx="2375822" cy="206013"/>
            <a:chOff x="1008266" y="1862680"/>
            <a:chExt cx="3563733" cy="309019"/>
          </a:xfrm>
        </p:grpSpPr>
        <p:pic>
          <p:nvPicPr>
            <p:cNvPr id="14" name="Object 4">
              <a:extLst>
                <a:ext uri="{FF2B5EF4-FFF2-40B4-BE49-F238E27FC236}">
                  <a16:creationId xmlns:a16="http://schemas.microsoft.com/office/drawing/2014/main" id="{6B526F32-B5A9-4EFC-919A-31F5136741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/>
            <a:srcRect l="60043" t="-89571" b="-2"/>
            <a:stretch/>
          </p:blipFill>
          <p:spPr>
            <a:xfrm rot="10800000">
              <a:off x="1008266" y="1862680"/>
              <a:ext cx="3563733" cy="309019"/>
            </a:xfrm>
            <a:prstGeom prst="rect">
              <a:avLst/>
            </a:prstGeom>
          </p:spPr>
        </p:pic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90EFE8E1-3E93-45DF-A3CD-822D56ECAF16}"/>
              </a:ext>
            </a:extLst>
          </p:cNvPr>
          <p:cNvGrpSpPr/>
          <p:nvPr/>
        </p:nvGrpSpPr>
        <p:grpSpPr>
          <a:xfrm>
            <a:off x="4419600" y="1447800"/>
            <a:ext cx="2228481" cy="813057"/>
            <a:chOff x="9304762" y="3119391"/>
            <a:chExt cx="8057044" cy="2811420"/>
          </a:xfrm>
        </p:grpSpPr>
        <p:pic>
          <p:nvPicPr>
            <p:cNvPr id="21" name="Object 8">
              <a:extLst>
                <a:ext uri="{FF2B5EF4-FFF2-40B4-BE49-F238E27FC236}">
                  <a16:creationId xmlns:a16="http://schemas.microsoft.com/office/drawing/2014/main" id="{DF3DD7C3-02FE-4B44-AFC9-4AA595D2D9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304762" y="3119391"/>
              <a:ext cx="8057044" cy="2811420"/>
            </a:xfrm>
            <a:prstGeom prst="rect">
              <a:avLst/>
            </a:prstGeom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6F617AEF-131C-4AC3-91DA-645E00C6D9AE}"/>
              </a:ext>
            </a:extLst>
          </p:cNvPr>
          <p:cNvSpPr txBox="1"/>
          <p:nvPr/>
        </p:nvSpPr>
        <p:spPr>
          <a:xfrm>
            <a:off x="4959821" y="1638885"/>
            <a:ext cx="1117614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667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정경미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4F952DB-E2F0-4172-B842-DD16F9B266DA}"/>
              </a:ext>
            </a:extLst>
          </p:cNvPr>
          <p:cNvSpPr txBox="1"/>
          <p:nvPr/>
        </p:nvSpPr>
        <p:spPr>
          <a:xfrm>
            <a:off x="7061201" y="1638885"/>
            <a:ext cx="1635384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667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팀장</a:t>
            </a:r>
            <a:r>
              <a:rPr lang="en-US" altLang="ko-KR" sz="2667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ko-KR" altLang="en-US" sz="2667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발표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34869031-7161-4C6F-9FC1-4AD25F7235D7}"/>
              </a:ext>
            </a:extLst>
          </p:cNvPr>
          <p:cNvGrpSpPr/>
          <p:nvPr/>
        </p:nvGrpSpPr>
        <p:grpSpPr>
          <a:xfrm>
            <a:off x="4419600" y="2552700"/>
            <a:ext cx="2228481" cy="813057"/>
            <a:chOff x="9304762" y="3119391"/>
            <a:chExt cx="8057044" cy="2811420"/>
          </a:xfrm>
        </p:grpSpPr>
        <p:pic>
          <p:nvPicPr>
            <p:cNvPr id="25" name="Object 8">
              <a:extLst>
                <a:ext uri="{FF2B5EF4-FFF2-40B4-BE49-F238E27FC236}">
                  <a16:creationId xmlns:a16="http://schemas.microsoft.com/office/drawing/2014/main" id="{0096E740-5878-49F1-BDF5-9A9561C2058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304762" y="3119391"/>
              <a:ext cx="8057044" cy="2811420"/>
            </a:xfrm>
            <a:prstGeom prst="rect">
              <a:avLst/>
            </a:prstGeom>
          </p:spPr>
        </p:pic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1DA67472-11CC-40F9-8ED2-E0898DE30787}"/>
              </a:ext>
            </a:extLst>
          </p:cNvPr>
          <p:cNvSpPr txBox="1"/>
          <p:nvPr/>
        </p:nvSpPr>
        <p:spPr>
          <a:xfrm>
            <a:off x="4959821" y="2743785"/>
            <a:ext cx="1112805" cy="50013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265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하나경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29B26F0-6B62-412B-928F-77E4CEDA9C7B}"/>
              </a:ext>
            </a:extLst>
          </p:cNvPr>
          <p:cNvSpPr txBox="1"/>
          <p:nvPr/>
        </p:nvSpPr>
        <p:spPr>
          <a:xfrm>
            <a:off x="7061200" y="2743785"/>
            <a:ext cx="1547603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667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PPT </a:t>
            </a:r>
            <a:r>
              <a:rPr lang="ko-KR" altLang="en-US" sz="2667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제작</a:t>
            </a: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835BB134-F6B5-49D2-94C4-DA1F7F367F78}"/>
              </a:ext>
            </a:extLst>
          </p:cNvPr>
          <p:cNvGrpSpPr/>
          <p:nvPr/>
        </p:nvGrpSpPr>
        <p:grpSpPr>
          <a:xfrm>
            <a:off x="4419600" y="3685936"/>
            <a:ext cx="2228481" cy="813057"/>
            <a:chOff x="9304762" y="3119391"/>
            <a:chExt cx="8057044" cy="2811420"/>
          </a:xfrm>
        </p:grpSpPr>
        <p:pic>
          <p:nvPicPr>
            <p:cNvPr id="29" name="Object 8">
              <a:extLst>
                <a:ext uri="{FF2B5EF4-FFF2-40B4-BE49-F238E27FC236}">
                  <a16:creationId xmlns:a16="http://schemas.microsoft.com/office/drawing/2014/main" id="{105CE1AA-9C2C-44D6-BD1A-5AA02239A66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304762" y="3119391"/>
              <a:ext cx="8057044" cy="2811420"/>
            </a:xfrm>
            <a:prstGeom prst="rect">
              <a:avLst/>
            </a:prstGeom>
          </p:spPr>
        </p:pic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0E11A2FE-B477-4999-AA86-75054E7D2216}"/>
              </a:ext>
            </a:extLst>
          </p:cNvPr>
          <p:cNvSpPr txBox="1"/>
          <p:nvPr/>
        </p:nvSpPr>
        <p:spPr>
          <a:xfrm>
            <a:off x="4959821" y="3877021"/>
            <a:ext cx="1117614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667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강민지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3EBFDB3-2738-45D2-9AB2-32F5D0DBEE15}"/>
              </a:ext>
            </a:extLst>
          </p:cNvPr>
          <p:cNvSpPr txBox="1"/>
          <p:nvPr/>
        </p:nvSpPr>
        <p:spPr>
          <a:xfrm>
            <a:off x="7061200" y="3877021"/>
            <a:ext cx="1428596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667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자료조사</a:t>
            </a: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58D1E221-1B93-42B2-8C09-B829A4EF73EB}"/>
              </a:ext>
            </a:extLst>
          </p:cNvPr>
          <p:cNvGrpSpPr/>
          <p:nvPr/>
        </p:nvGrpSpPr>
        <p:grpSpPr>
          <a:xfrm>
            <a:off x="4419600" y="4819500"/>
            <a:ext cx="2228481" cy="813057"/>
            <a:chOff x="9304762" y="3119391"/>
            <a:chExt cx="8057044" cy="2811420"/>
          </a:xfrm>
        </p:grpSpPr>
        <p:pic>
          <p:nvPicPr>
            <p:cNvPr id="33" name="Object 8">
              <a:extLst>
                <a:ext uri="{FF2B5EF4-FFF2-40B4-BE49-F238E27FC236}">
                  <a16:creationId xmlns:a16="http://schemas.microsoft.com/office/drawing/2014/main" id="{C2152BD1-20B8-42B8-8FC9-8F4B1511EB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304762" y="3119391"/>
              <a:ext cx="8057044" cy="2811420"/>
            </a:xfrm>
            <a:prstGeom prst="rect">
              <a:avLst/>
            </a:prstGeom>
          </p:spPr>
        </p:pic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64254328-920D-4FBA-8880-2741662403F8}"/>
              </a:ext>
            </a:extLst>
          </p:cNvPr>
          <p:cNvSpPr txBox="1"/>
          <p:nvPr/>
        </p:nvSpPr>
        <p:spPr>
          <a:xfrm>
            <a:off x="4959821" y="5010585"/>
            <a:ext cx="1112805" cy="50013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2650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허지원</a:t>
            </a:r>
            <a:endParaRPr lang="ko-KR" altLang="en-US" sz="265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2DF9652-D2EB-402F-AD4F-FA69DA86BD0C}"/>
              </a:ext>
            </a:extLst>
          </p:cNvPr>
          <p:cNvSpPr txBox="1"/>
          <p:nvPr/>
        </p:nvSpPr>
        <p:spPr>
          <a:xfrm>
            <a:off x="7061200" y="5010585"/>
            <a:ext cx="1428596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667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자료조사</a:t>
            </a:r>
          </a:p>
        </p:txBody>
      </p:sp>
      <p:grpSp>
        <p:nvGrpSpPr>
          <p:cNvPr id="3" name="그룹 1003">
            <a:extLst>
              <a:ext uri="{FF2B5EF4-FFF2-40B4-BE49-F238E27FC236}">
                <a16:creationId xmlns:a16="http://schemas.microsoft.com/office/drawing/2014/main" id="{17F27BE6-A57B-43D8-A1F2-AB63215DD560}"/>
              </a:ext>
            </a:extLst>
          </p:cNvPr>
          <p:cNvGrpSpPr/>
          <p:nvPr/>
        </p:nvGrpSpPr>
        <p:grpSpPr>
          <a:xfrm>
            <a:off x="-1596663" y="2806290"/>
            <a:ext cx="3611312" cy="3156948"/>
            <a:chOff x="15285954" y="-932374"/>
            <a:chExt cx="5416968" cy="4735422"/>
          </a:xfrm>
        </p:grpSpPr>
        <p:pic>
          <p:nvPicPr>
            <p:cNvPr id="39" name="Object 10">
              <a:extLst>
                <a:ext uri="{FF2B5EF4-FFF2-40B4-BE49-F238E27FC236}">
                  <a16:creationId xmlns:a16="http://schemas.microsoft.com/office/drawing/2014/main" id="{1B612914-F1C7-47B5-9696-4AD319850C2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285954" y="-932374"/>
              <a:ext cx="5416968" cy="4735422"/>
            </a:xfrm>
            <a:prstGeom prst="rect">
              <a:avLst/>
            </a:prstGeom>
          </p:spPr>
        </p:pic>
      </p:grpSp>
      <p:grpSp>
        <p:nvGrpSpPr>
          <p:cNvPr id="5" name="그룹 1001">
            <a:extLst>
              <a:ext uri="{FF2B5EF4-FFF2-40B4-BE49-F238E27FC236}">
                <a16:creationId xmlns:a16="http://schemas.microsoft.com/office/drawing/2014/main" id="{6DEB272E-C410-45E5-A71D-0CB49B6DC2E9}"/>
              </a:ext>
            </a:extLst>
          </p:cNvPr>
          <p:cNvGrpSpPr/>
          <p:nvPr/>
        </p:nvGrpSpPr>
        <p:grpSpPr>
          <a:xfrm>
            <a:off x="10022389" y="-282232"/>
            <a:ext cx="3014227" cy="2940294"/>
            <a:chOff x="-512046" y="7046611"/>
            <a:chExt cx="4140341" cy="4038786"/>
          </a:xfrm>
        </p:grpSpPr>
        <p:pic>
          <p:nvPicPr>
            <p:cNvPr id="43" name="Object 3">
              <a:extLst>
                <a:ext uri="{FF2B5EF4-FFF2-40B4-BE49-F238E27FC236}">
                  <a16:creationId xmlns:a16="http://schemas.microsoft.com/office/drawing/2014/main" id="{8CA42E42-1E9F-4E09-B427-15461006484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512046" y="7046611"/>
              <a:ext cx="4140341" cy="4038786"/>
            </a:xfrm>
            <a:prstGeom prst="rect">
              <a:avLst/>
            </a:prstGeom>
          </p:spPr>
        </p:pic>
      </p:grpSp>
      <p:grpSp>
        <p:nvGrpSpPr>
          <p:cNvPr id="2" name="그룹 1002">
            <a:extLst>
              <a:ext uri="{FF2B5EF4-FFF2-40B4-BE49-F238E27FC236}">
                <a16:creationId xmlns:a16="http://schemas.microsoft.com/office/drawing/2014/main" id="{7821484B-24AA-48B1-92DE-6DF51B11405F}"/>
              </a:ext>
            </a:extLst>
          </p:cNvPr>
          <p:cNvGrpSpPr/>
          <p:nvPr/>
        </p:nvGrpSpPr>
        <p:grpSpPr>
          <a:xfrm>
            <a:off x="-1215107" y="4383853"/>
            <a:ext cx="3888230" cy="3957279"/>
            <a:chOff x="-2300118" y="6763867"/>
            <a:chExt cx="5832345" cy="5935919"/>
          </a:xfrm>
        </p:grpSpPr>
        <p:pic>
          <p:nvPicPr>
            <p:cNvPr id="37" name="Object 5">
              <a:extLst>
                <a:ext uri="{FF2B5EF4-FFF2-40B4-BE49-F238E27FC236}">
                  <a16:creationId xmlns:a16="http://schemas.microsoft.com/office/drawing/2014/main" id="{9E56D069-4B8B-4771-8237-918720F7634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5420000">
              <a:off x="-2351905" y="6815654"/>
              <a:ext cx="5935919" cy="58323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345742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44" descr="/Users/heo/Library/Group Containers/L48J367XN4.com.infraware.PolarisOffice/EngineTemp/1134/fImage422912664366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3181" y="406309"/>
            <a:ext cx="5973445" cy="4359183"/>
          </a:xfrm>
          <a:prstGeom prst="rect">
            <a:avLst/>
          </a:prstGeom>
          <a:noFill/>
        </p:spPr>
      </p:pic>
      <p:pic>
        <p:nvPicPr>
          <p:cNvPr id="4" name="그림 46" descr="/Users/heo/Library/Group Containers/L48J367XN4.com.infraware.PolarisOffice/EngineTemp/1134/fImage5102392687448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5074" y="407126"/>
            <a:ext cx="6255475" cy="4362722"/>
          </a:xfrm>
          <a:prstGeom prst="rect">
            <a:avLst/>
          </a:prstGeom>
          <a:noFill/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F225D3BE-1018-412A-AE87-F90F1EEF36CB}"/>
              </a:ext>
            </a:extLst>
          </p:cNvPr>
          <p:cNvSpPr/>
          <p:nvPr/>
        </p:nvSpPr>
        <p:spPr>
          <a:xfrm>
            <a:off x="0" y="1"/>
            <a:ext cx="12192000" cy="381000"/>
          </a:xfrm>
          <a:prstGeom prst="rect">
            <a:avLst/>
          </a:prstGeom>
          <a:solidFill>
            <a:srgbClr val="EFC2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ko-KR" altLang="en-US">
              <a:ea typeface="맑은 고딕"/>
            </a:endParaRPr>
          </a:p>
        </p:txBody>
      </p:sp>
      <p:sp>
        <p:nvSpPr>
          <p:cNvPr id="10" name="Object 2">
            <a:extLst>
              <a:ext uri="{FF2B5EF4-FFF2-40B4-BE49-F238E27FC236}">
                <a16:creationId xmlns:a16="http://schemas.microsoft.com/office/drawing/2014/main" id="{D635333E-729E-4BD6-B5FD-5E770FED351F}"/>
              </a:ext>
            </a:extLst>
          </p:cNvPr>
          <p:cNvSpPr txBox="1"/>
          <p:nvPr/>
        </p:nvSpPr>
        <p:spPr>
          <a:xfrm>
            <a:off x="157539" y="3765"/>
            <a:ext cx="7356984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 kern="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UI </a:t>
            </a:r>
            <a:r>
              <a:rPr lang="ko-KR" altLang="en-US" sz="2000" kern="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구현  </a:t>
            </a:r>
            <a:r>
              <a:rPr lang="en-US" sz="2000" b="1" kern="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</a:t>
            </a:r>
            <a:r>
              <a:rPr lang="en-US" sz="2000" kern="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  </a:t>
            </a:r>
            <a:r>
              <a:rPr lang="ko-KR" sz="2000" b="1" kern="0" dirty="0">
                <a:latin typeface="Times New Roman"/>
                <a:ea typeface="나눔스퀘어OTF" panose="020B0600000101010101" pitchFamily="34" charset="-127"/>
                <a:cs typeface="Times New Roman"/>
              </a:rPr>
              <a:t>등록관리</a:t>
            </a:r>
            <a:r>
              <a:rPr lang="ko-KR" altLang="en-US" sz="2000" b="1" kern="0" dirty="0">
                <a:latin typeface="Times New Roman"/>
                <a:ea typeface="나눔스퀘어OTF" panose="020B0600000101010101" pitchFamily="34" charset="-127"/>
                <a:cs typeface="Times New Roman"/>
              </a:rPr>
              <a:t>  </a:t>
            </a:r>
            <a:r>
              <a:rPr lang="ko-KR" sz="2000" b="1" kern="0" dirty="0">
                <a:latin typeface="Times New Roman"/>
                <a:ea typeface="나눔스퀘어OTF" panose="020B0600000101010101" pitchFamily="34" charset="-127"/>
                <a:cs typeface="Times New Roman"/>
              </a:rPr>
              <a:t>- </a:t>
            </a:r>
            <a:r>
              <a:rPr lang="ko-KR" altLang="en-US" sz="2000" b="1" kern="0" dirty="0">
                <a:latin typeface="Times New Roman"/>
                <a:ea typeface="나눔스퀘어OTF" panose="020B0600000101010101" pitchFamily="34" charset="-127"/>
                <a:cs typeface="Times New Roman"/>
              </a:rPr>
              <a:t> </a:t>
            </a:r>
            <a:r>
              <a:rPr lang="ko-KR" sz="2000" b="1" kern="0" dirty="0">
                <a:latin typeface="Times New Roman"/>
                <a:ea typeface="나눔스퀘어OTF" panose="020B0600000101010101" pitchFamily="34" charset="-127"/>
                <a:cs typeface="Times New Roman"/>
              </a:rPr>
              <a:t>작가/사장 선택  -</a:t>
            </a:r>
            <a:r>
              <a:rPr lang="ko-KR" altLang="en-US" sz="2000" b="1" kern="0" dirty="0">
                <a:latin typeface="Times New Roman"/>
                <a:ea typeface="나눔스퀘어OTF" panose="020B0600000101010101" pitchFamily="34" charset="-127"/>
                <a:cs typeface="Times New Roman"/>
              </a:rPr>
              <a:t>  </a:t>
            </a:r>
            <a:r>
              <a:rPr lang="ko-KR" sz="2000" b="1" kern="0" dirty="0">
                <a:latin typeface="Times New Roman"/>
                <a:ea typeface="나눔스퀘어OTF" panose="020B0600000101010101" pitchFamily="34" charset="-127"/>
                <a:cs typeface="Times New Roman"/>
              </a:rPr>
              <a:t>작가 메인</a:t>
            </a:r>
            <a:endParaRPr lang="en-US" altLang="ko-KR" sz="2000" b="1" kern="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69780009-F2A5-4D75-968F-D0FE868DE7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8910417"/>
              </p:ext>
            </p:extLst>
          </p:nvPr>
        </p:nvGraphicFramePr>
        <p:xfrm>
          <a:off x="-21771" y="4778828"/>
          <a:ext cx="5858456" cy="21052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26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358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05263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9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/>
                          <a:ea typeface="나눔고딕"/>
                        </a:rPr>
                        <a:t>1</a:t>
                      </a:r>
                      <a:endParaRPr lang="ko-KR" altLang="en-US" sz="9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/>
                        <a:ea typeface="나눔고딕"/>
                      </a:endParaRPr>
                    </a:p>
                  </a:txBody>
                  <a:tcPr marL="119007" marR="119007" marT="59504" marB="5950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200" b="0" i="0" u="none" strike="noStrike" noProof="0">
                          <a:solidFill>
                            <a:srgbClr val="333333"/>
                          </a:solidFill>
                          <a:latin typeface="맑은 고딕"/>
                          <a:ea typeface="맑은 고딕"/>
                        </a:rPr>
                        <a:t>사장의 </a:t>
                      </a:r>
                      <a:r>
                        <a:rPr lang="ko-KR" sz="1200" b="0" i="0" u="none" strike="noStrike" noProof="0">
                          <a:solidFill>
                            <a:srgbClr val="333333"/>
                          </a:solidFill>
                          <a:latin typeface="맑은 고딕"/>
                          <a:ea typeface="맑은 고딕"/>
                        </a:rPr>
                        <a:t>가게</a:t>
                      </a:r>
                      <a:r>
                        <a:rPr lang="ko-KR" altLang="en-US" sz="1200" b="0" i="0" u="none" strike="noStrike" noProof="0">
                          <a:solidFill>
                            <a:srgbClr val="333333"/>
                          </a:solidFill>
                          <a:latin typeface="맑은 고딕"/>
                          <a:ea typeface="맑은 고딕"/>
                        </a:rPr>
                        <a:t> 등록</a:t>
                      </a:r>
                      <a:r>
                        <a:rPr lang="ko-KR" sz="1200" b="0" i="0" u="none" strike="noStrike" noProof="0">
                          <a:solidFill>
                            <a:srgbClr val="333333"/>
                          </a:solidFill>
                          <a:latin typeface="맑은 고딕"/>
                          <a:ea typeface="맑은 고딕"/>
                        </a:rPr>
                        <a:t> 페이지</a:t>
                      </a:r>
                      <a:endParaRPr lang="ko-KR"/>
                    </a:p>
                  </a:txBody>
                  <a:tcPr marL="119007" marR="119007" marT="59504" marB="59504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5263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9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/>
                          <a:ea typeface="나눔고딕"/>
                        </a:rPr>
                        <a:t>2</a:t>
                      </a:r>
                      <a:endParaRPr lang="ko-KR" altLang="en-US" sz="9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/>
                        <a:ea typeface="나눔고딕"/>
                      </a:endParaRPr>
                    </a:p>
                  </a:txBody>
                  <a:tcPr marL="119007" marR="119007" marT="59504" marB="5950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0" i="0" u="none" strike="noStrike" noProof="0">
                          <a:solidFill>
                            <a:srgbClr val="333333"/>
                          </a:solidFill>
                          <a:latin typeface="Malgun Gothic"/>
                          <a:ea typeface="Malgun Gothic"/>
                        </a:rPr>
                        <a:t>작가의 </a:t>
                      </a:r>
                      <a:r>
                        <a:rPr lang="ko-KR" altLang="en-US" sz="1200" b="0" i="0" u="none" strike="noStrike" noProof="0">
                          <a:solidFill>
                            <a:srgbClr val="333333"/>
                          </a:solidFill>
                          <a:latin typeface="Malgun Gothic"/>
                          <a:ea typeface="Malgun Gothic"/>
                        </a:rPr>
                        <a:t>전시회 등록 </a:t>
                      </a:r>
                      <a:r>
                        <a:rPr lang="ko-KR" sz="1200" b="0" i="0" u="none" strike="noStrike" noProof="0">
                          <a:solidFill>
                            <a:srgbClr val="333333"/>
                          </a:solidFill>
                          <a:latin typeface="Malgun Gothic"/>
                          <a:ea typeface="Malgun Gothic"/>
                        </a:rPr>
                        <a:t>페이지</a:t>
                      </a:r>
                      <a:endParaRPr lang="ko-KR" sz="1200" b="0" i="0" u="none" strike="noStrike" noProof="0">
                        <a:latin typeface="맑은 고딕"/>
                        <a:ea typeface="맑은 고딕"/>
                      </a:endParaRPr>
                    </a:p>
                  </a:txBody>
                  <a:tcPr marL="119007" marR="119007" marT="59504" marB="59504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D372ED89-18CC-4DE0-A97B-612FAA989D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2652441"/>
              </p:ext>
            </p:extLst>
          </p:nvPr>
        </p:nvGraphicFramePr>
        <p:xfrm>
          <a:off x="5958114" y="4782457"/>
          <a:ext cx="6244231" cy="20484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36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805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02422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9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/>
                          <a:ea typeface="나눔고딕"/>
                        </a:rPr>
                        <a:t>1</a:t>
                      </a:r>
                      <a:endParaRPr lang="ko-KR" altLang="en-US" sz="9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/>
                        <a:ea typeface="나눔고딕"/>
                      </a:endParaRPr>
                    </a:p>
                  </a:txBody>
                  <a:tcPr marL="119007" marR="119007" marT="59504" marB="5950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b="0" i="0" u="none" strike="noStrike" noProof="0">
                          <a:solidFill>
                            <a:srgbClr val="333333"/>
                          </a:solidFill>
                          <a:latin typeface="맑은 고딕"/>
                          <a:ea typeface="맑은 고딕"/>
                        </a:rPr>
                        <a:t>새 작품을</a:t>
                      </a:r>
                      <a:r>
                        <a:rPr lang="ko-KR" sz="1200" b="0" i="0" u="none" strike="noStrike" noProof="0">
                          <a:solidFill>
                            <a:srgbClr val="333333"/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ko-KR" altLang="en-US" sz="1200" b="0" i="0" u="none" strike="noStrike" noProof="0">
                          <a:solidFill>
                            <a:srgbClr val="333333"/>
                          </a:solidFill>
                          <a:latin typeface="맑은 고딕"/>
                          <a:ea typeface="맑은 고딕"/>
                        </a:rPr>
                        <a:t>등록할 수 </a:t>
                      </a:r>
                      <a:r>
                        <a:rPr lang="ko-KR" sz="1200" b="0" i="0" u="none" strike="noStrike" noProof="0">
                          <a:solidFill>
                            <a:srgbClr val="333333"/>
                          </a:solidFill>
                          <a:latin typeface="맑은 고딕"/>
                          <a:ea typeface="맑은 고딕"/>
                        </a:rPr>
                        <a:t>있다</a:t>
                      </a:r>
                      <a:r>
                        <a:rPr lang="en-US" altLang="ko-KR" sz="1200" b="0" i="0" u="none" strike="noStrike" noProof="0">
                          <a:solidFill>
                            <a:srgbClr val="333333"/>
                          </a:solidFill>
                          <a:latin typeface="맑은 고딕"/>
                          <a:ea typeface="맑은 고딕"/>
                        </a:rPr>
                        <a:t>.</a:t>
                      </a:r>
                      <a:endParaRPr lang="ko-KR" sz="1200" b="0" i="0" u="none" strike="noStrike" noProof="0">
                        <a:latin typeface="맑은 고딕"/>
                        <a:ea typeface="맑은 고딕"/>
                      </a:endParaRPr>
                    </a:p>
                  </a:txBody>
                  <a:tcPr marL="119007" marR="119007" marT="59504" marB="59504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2422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9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/>
                          <a:ea typeface="나눔고딕"/>
                        </a:rPr>
                        <a:t>2</a:t>
                      </a:r>
                      <a:endParaRPr lang="ko-KR" altLang="en-US" sz="9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/>
                        <a:ea typeface="나눔고딕"/>
                      </a:endParaRPr>
                    </a:p>
                  </a:txBody>
                  <a:tcPr marL="119007" marR="119007" marT="59504" marB="5950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b="0" i="0" u="none" strike="noStrike" noProof="0">
                          <a:solidFill>
                            <a:srgbClr val="333333"/>
                          </a:solidFill>
                          <a:latin typeface="Malgun Gothic"/>
                          <a:ea typeface="Malgun Gothic"/>
                        </a:rPr>
                        <a:t>나의 작품에 대한 정보</a:t>
                      </a:r>
                      <a:r>
                        <a:rPr lang="en-US" altLang="ko-KR" sz="1200" b="0" i="0" u="none" strike="noStrike" noProof="0">
                          <a:solidFill>
                            <a:srgbClr val="333333"/>
                          </a:solidFill>
                          <a:latin typeface="Malgun Gothic"/>
                          <a:ea typeface="맑은 고딕"/>
                        </a:rPr>
                        <a:t>(</a:t>
                      </a:r>
                      <a:r>
                        <a:rPr lang="ko-KR" altLang="en-US" sz="1200" b="0" i="0" u="none" strike="noStrike" noProof="0">
                          <a:solidFill>
                            <a:srgbClr val="333333"/>
                          </a:solidFill>
                          <a:latin typeface="Malgun Gothic"/>
                          <a:ea typeface="Malgun Gothic"/>
                        </a:rPr>
                        <a:t>사진</a:t>
                      </a:r>
                      <a:r>
                        <a:rPr lang="en-US" altLang="ko-KR" sz="1200" b="0" i="0" u="none" strike="noStrike" noProof="0">
                          <a:solidFill>
                            <a:srgbClr val="333333"/>
                          </a:solidFill>
                          <a:latin typeface="Malgun Gothic"/>
                          <a:ea typeface="맑은 고딕"/>
                        </a:rPr>
                        <a:t>,</a:t>
                      </a:r>
                      <a:r>
                        <a:rPr lang="ko-KR" altLang="en-US" sz="1200" b="0" i="0" u="none" strike="noStrike" noProof="0">
                          <a:solidFill>
                            <a:srgbClr val="333333"/>
                          </a:solidFill>
                          <a:latin typeface="Malgun Gothic"/>
                          <a:ea typeface="Malgun Gothic"/>
                        </a:rPr>
                        <a:t> 사진 명</a:t>
                      </a:r>
                      <a:r>
                        <a:rPr lang="en-US" altLang="ko-KR" sz="1200" b="0" i="0" u="none" strike="noStrike" noProof="0">
                          <a:solidFill>
                            <a:srgbClr val="333333"/>
                          </a:solidFill>
                          <a:latin typeface="Malgun Gothic"/>
                          <a:ea typeface="맑은 고딕"/>
                        </a:rPr>
                        <a:t>,</a:t>
                      </a:r>
                      <a:r>
                        <a:rPr lang="ko-KR" altLang="en-US" sz="1200" b="0" i="0" u="none" strike="noStrike" noProof="0">
                          <a:solidFill>
                            <a:srgbClr val="333333"/>
                          </a:solidFill>
                          <a:latin typeface="Malgun Gothic"/>
                          <a:ea typeface="Malgun Gothic"/>
                        </a:rPr>
                        <a:t> 좋아요</a:t>
                      </a:r>
                      <a:r>
                        <a:rPr lang="en-US" altLang="ko-KR" sz="1200" b="0" i="0" u="none" strike="noStrike" noProof="0">
                          <a:solidFill>
                            <a:srgbClr val="333333"/>
                          </a:solidFill>
                          <a:latin typeface="Malgun Gothic"/>
                          <a:ea typeface="맑은 고딕"/>
                        </a:rPr>
                        <a:t>,</a:t>
                      </a:r>
                      <a:r>
                        <a:rPr lang="ko-KR" altLang="en-US" sz="1200" b="0" i="0" u="none" strike="noStrike" noProof="0">
                          <a:solidFill>
                            <a:srgbClr val="333333"/>
                          </a:solidFill>
                          <a:latin typeface="Malgun Gothic"/>
                          <a:ea typeface="Malgun Gothic"/>
                        </a:rPr>
                        <a:t> 이모티콘</a:t>
                      </a:r>
                      <a:r>
                        <a:rPr lang="en-US" altLang="ko-KR" sz="1200" b="0" i="0" u="none" strike="noStrike" noProof="0">
                          <a:solidFill>
                            <a:srgbClr val="333333"/>
                          </a:solidFill>
                          <a:latin typeface="Malgun Gothic"/>
                          <a:ea typeface="맑은 고딕"/>
                        </a:rPr>
                        <a:t>)</a:t>
                      </a:r>
                      <a:r>
                        <a:rPr lang="ko-KR" altLang="en-US" sz="1200" b="0" i="0" u="none" strike="noStrike" noProof="0" err="1">
                          <a:solidFill>
                            <a:srgbClr val="333333"/>
                          </a:solidFill>
                          <a:latin typeface="Malgun Gothic"/>
                          <a:ea typeface="Malgun Gothic"/>
                        </a:rPr>
                        <a:t>를</a:t>
                      </a:r>
                      <a:r>
                        <a:rPr lang="ko-KR" altLang="en-US" sz="1200" b="0" i="0" u="none" strike="noStrike" noProof="0">
                          <a:solidFill>
                            <a:srgbClr val="333333"/>
                          </a:solidFill>
                          <a:latin typeface="Malgun Gothic"/>
                          <a:ea typeface="Malgun Gothic"/>
                        </a:rPr>
                        <a:t> 리스트로</a:t>
                      </a:r>
                      <a:r>
                        <a:rPr lang="ko-KR" sz="1200" b="0" i="0" u="none" strike="noStrike" noProof="0">
                          <a:solidFill>
                            <a:srgbClr val="333333"/>
                          </a:solidFill>
                          <a:latin typeface="Malgun Gothic"/>
                          <a:ea typeface="Malgun Gothic"/>
                        </a:rPr>
                        <a:t> </a:t>
                      </a:r>
                      <a:endParaRPr lang="ko-KR" altLang="en-US"/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0" i="0" u="none" strike="noStrike" noProof="0">
                          <a:solidFill>
                            <a:srgbClr val="333333"/>
                          </a:solidFill>
                          <a:latin typeface="Malgun Gothic"/>
                          <a:ea typeface="Malgun Gothic"/>
                        </a:rPr>
                        <a:t>볼 수 있다</a:t>
                      </a:r>
                      <a:r>
                        <a:rPr lang="en-US" altLang="ko-KR" sz="1200" b="0" i="0" u="none" strike="noStrike" noProof="0">
                          <a:solidFill>
                            <a:srgbClr val="333333"/>
                          </a:solidFill>
                          <a:latin typeface="Malgun Gothic"/>
                          <a:ea typeface="Malgun Gothic"/>
                        </a:rPr>
                        <a:t>.</a:t>
                      </a:r>
                      <a:endParaRPr lang="ko-KR" altLang="en-US" sz="1200" b="0" i="0" u="none" strike="noStrike" noProof="0">
                        <a:solidFill>
                          <a:srgbClr val="333333"/>
                        </a:solidFill>
                        <a:latin typeface="Malgun Gothic"/>
                        <a:ea typeface="Malgun Gothic"/>
                      </a:endParaRPr>
                    </a:p>
                  </a:txBody>
                  <a:tcPr marL="119007" marR="119007" marT="59504" marB="59504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889938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48" descr="/Users/heo/Library/Group Containers/L48J367XN4.com.infraware.PolarisOffice/EngineTemp/1134/fImage767152704254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07" y="401048"/>
            <a:ext cx="8549458" cy="6435815"/>
          </a:xfrm>
          <a:prstGeom prst="rect">
            <a:avLst/>
          </a:prstGeom>
          <a:noFill/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A3750A86-AD22-4A8D-9934-595BAD6AFFC1}"/>
              </a:ext>
            </a:extLst>
          </p:cNvPr>
          <p:cNvSpPr/>
          <p:nvPr/>
        </p:nvSpPr>
        <p:spPr>
          <a:xfrm>
            <a:off x="0" y="1"/>
            <a:ext cx="12192000" cy="381000"/>
          </a:xfrm>
          <a:prstGeom prst="rect">
            <a:avLst/>
          </a:prstGeom>
          <a:solidFill>
            <a:srgbClr val="EFC2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ko-KR" altLang="en-US">
              <a:ea typeface="맑은 고딕"/>
            </a:endParaRPr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333D035F-0219-4BBA-9662-7A183BB1EB0B}"/>
              </a:ext>
            </a:extLst>
          </p:cNvPr>
          <p:cNvSpPr txBox="1"/>
          <p:nvPr/>
        </p:nvSpPr>
        <p:spPr>
          <a:xfrm>
            <a:off x="157539" y="13925"/>
            <a:ext cx="4705224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 kern="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UI </a:t>
            </a:r>
            <a:r>
              <a:rPr lang="ko-KR" altLang="en-US" sz="2000" kern="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구현  </a:t>
            </a:r>
            <a:r>
              <a:rPr lang="en-US" sz="2000" kern="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  </a:t>
            </a:r>
            <a:r>
              <a:rPr lang="ko-KR" altLang="en-US" sz="2000" b="1" kern="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작품등록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5B576D6E-70E2-46D6-9239-E41F2EEDA9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9432927"/>
              </p:ext>
            </p:extLst>
          </p:nvPr>
        </p:nvGraphicFramePr>
        <p:xfrm>
          <a:off x="8585200" y="370114"/>
          <a:ext cx="3600415" cy="64759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24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980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05239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9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/>
                          <a:ea typeface="나눔고딕"/>
                        </a:rPr>
                        <a:t>1</a:t>
                      </a:r>
                      <a:endParaRPr lang="ko-KR" altLang="en-US" sz="9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/>
                        <a:ea typeface="나눔고딕"/>
                      </a:endParaRPr>
                    </a:p>
                  </a:txBody>
                  <a:tcPr marL="119007" marR="119007" marT="59504" marB="5950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0" i="0" u="none" strike="noStrike" noProof="0">
                          <a:solidFill>
                            <a:srgbClr val="333333"/>
                          </a:solidFill>
                        </a:rPr>
                        <a:t>작품의</a:t>
                      </a:r>
                      <a:r>
                        <a:rPr lang="ko-KR" altLang="en-US" sz="1200" b="0" i="0" u="none" strike="noStrike" noProof="0">
                          <a:solidFill>
                            <a:srgbClr val="333333"/>
                          </a:solidFill>
                        </a:rPr>
                        <a:t> 제목</a:t>
                      </a:r>
                      <a:endParaRPr lang="ko-KR" altLang="en-US" sz="1200" b="0" i="0" u="none" strike="noStrike" noProof="0"/>
                    </a:p>
                    <a:p>
                      <a:pPr lvl="0" algn="l">
                        <a:lnSpc>
                          <a:spcPct val="150000"/>
                        </a:lnSpc>
                        <a:buNone/>
                      </a:pPr>
                      <a:r>
                        <a:rPr lang="ko-KR" sz="1200" b="0" i="0" u="none" strike="noStrike" noProof="0">
                          <a:latin typeface="Malgun Gothic"/>
                          <a:ea typeface="Malgun Gothic"/>
                        </a:rPr>
                        <a:t>.</a:t>
                      </a:r>
                      <a:endParaRPr lang="ko-KR"/>
                    </a:p>
                  </a:txBody>
                  <a:tcPr marL="119007" marR="119007" marT="59504" marB="59504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7888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9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/>
                          <a:ea typeface="나눔고딕"/>
                        </a:rPr>
                        <a:t>2</a:t>
                      </a:r>
                      <a:endParaRPr lang="ko-KR" altLang="en-US" sz="9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/>
                        <a:ea typeface="나눔고딕"/>
                      </a:endParaRPr>
                    </a:p>
                  </a:txBody>
                  <a:tcPr marL="119007" marR="119007" marT="59504" marB="5950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200" b="0" i="0" u="none" strike="noStrike" noProof="0">
                          <a:solidFill>
                            <a:srgbClr val="333333"/>
                          </a:solidFill>
                        </a:rPr>
                        <a:t>작품을 첨부하고</a:t>
                      </a:r>
                      <a:r>
                        <a:rPr lang="en-US" altLang="ko-KR" sz="1200" b="0" i="0" u="none" strike="noStrike" noProof="0">
                          <a:solidFill>
                            <a:srgbClr val="333333"/>
                          </a:solidFill>
                        </a:rPr>
                        <a:t>,</a:t>
                      </a:r>
                      <a:r>
                        <a:rPr lang="ko-KR" altLang="en-US" sz="1200" b="0" i="0" u="none" strike="noStrike" noProof="0">
                          <a:solidFill>
                            <a:srgbClr val="333333"/>
                          </a:solidFill>
                        </a:rPr>
                        <a:t> </a:t>
                      </a:r>
                      <a:r>
                        <a:rPr lang="ko-KR" sz="1200" b="0" i="0" u="none" strike="noStrike" noProof="0">
                          <a:solidFill>
                            <a:srgbClr val="333333"/>
                          </a:solidFill>
                        </a:rPr>
                        <a:t>프레임을 정할</a:t>
                      </a:r>
                      <a:endParaRPr lang="ko-KR"/>
                    </a:p>
                  </a:txBody>
                  <a:tcPr marL="119007" marR="119007" marT="59504" marB="59504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9346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9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/>
                          <a:ea typeface="나눔고딕"/>
                        </a:rPr>
                        <a:t>3</a:t>
                      </a:r>
                      <a:endParaRPr lang="ko-KR" altLang="en-US" sz="9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/>
                        <a:ea typeface="나눔고딕"/>
                      </a:endParaRPr>
                    </a:p>
                  </a:txBody>
                  <a:tcPr marL="119007" marR="119007" marT="59504" marB="5950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0" i="0" u="none" strike="noStrike" noProof="0">
                          <a:solidFill>
                            <a:srgbClr val="333333"/>
                          </a:solidFill>
                          <a:latin typeface="맑은 고딕"/>
                          <a:ea typeface="맑은 고딕"/>
                        </a:rPr>
                        <a:t>작품의</a:t>
                      </a:r>
                      <a:r>
                        <a:rPr lang="ko-KR" altLang="en-US" sz="1200" b="0" i="0" u="none" strike="noStrike" noProof="0">
                          <a:solidFill>
                            <a:srgbClr val="333333"/>
                          </a:solidFill>
                          <a:latin typeface="맑은 고딕"/>
                          <a:ea typeface="맑은 고딕"/>
                        </a:rPr>
                        <a:t> 설명</a:t>
                      </a:r>
                      <a:endParaRPr lang="ko-KR"/>
                    </a:p>
                  </a:txBody>
                  <a:tcPr marL="119007" marR="119007" marT="59504" marB="59504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7888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9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/>
                          <a:ea typeface="나눔고딕"/>
                        </a:rPr>
                        <a:t>4</a:t>
                      </a:r>
                      <a:endParaRPr lang="ko-KR" altLang="en-US" sz="9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/>
                        <a:ea typeface="나눔고딕"/>
                      </a:endParaRPr>
                    </a:p>
                  </a:txBody>
                  <a:tcPr marL="119007" marR="119007" marT="59504" marB="5950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0" i="0" u="none" strike="noStrike" noProof="0">
                          <a:solidFill>
                            <a:srgbClr val="333333"/>
                          </a:solidFill>
                        </a:rPr>
                        <a:t>작품의 </a:t>
                      </a:r>
                      <a:r>
                        <a:rPr lang="ko-KR" altLang="en-US" sz="1200" b="0" i="0" u="none" strike="noStrike" noProof="0" err="1">
                          <a:solidFill>
                            <a:srgbClr val="333333"/>
                          </a:solidFill>
                        </a:rPr>
                        <a:t>해쉬태그</a:t>
                      </a:r>
                      <a:endParaRPr lang="ko-KR" sz="1200" b="0" i="0" u="none" strike="noStrike" noProof="0" err="1"/>
                    </a:p>
                  </a:txBody>
                  <a:tcPr marL="119007" marR="119007" marT="59504" marB="59504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7888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9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/>
                          <a:ea typeface="나눔고딕"/>
                        </a:rPr>
                        <a:t>5</a:t>
                      </a:r>
                      <a:endParaRPr lang="ko-KR" altLang="en-US" sz="9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/>
                        <a:ea typeface="나눔고딕"/>
                      </a:endParaRPr>
                    </a:p>
                  </a:txBody>
                  <a:tcPr marL="119007" marR="119007" marT="59504" marB="5950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b="0" i="0" u="none" strike="noStrike" noProof="0">
                          <a:solidFill>
                            <a:srgbClr val="333333"/>
                          </a:solidFill>
                        </a:rPr>
                        <a:t>작품을 등록</a:t>
                      </a:r>
                      <a:endParaRPr lang="ko-KR"/>
                    </a:p>
                  </a:txBody>
                  <a:tcPr marL="119007" marR="119007" marT="59504" marB="59504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93464">
                <a:tc>
                  <a:txBody>
                    <a:bodyPr/>
                    <a:lstStyle/>
                    <a:p>
                      <a:pPr lvl="0" algn="ctr">
                        <a:lnSpc>
                          <a:spcPct val="150000"/>
                        </a:lnSpc>
                        <a:buNone/>
                      </a:pPr>
                      <a:r>
                        <a:rPr lang="en-US" altLang="ko-KR" sz="9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/>
                          <a:ea typeface="나눔고딕"/>
                        </a:rPr>
                        <a:t>6</a:t>
                      </a:r>
                    </a:p>
                  </a:txBody>
                  <a:tcPr marL="119006" marR="119006" marT="59504" marB="59504">
                    <a:lnL w="0">
                      <a:noFill/>
                    </a:lnL>
                    <a:lnR w="3174">
                      <a:solidFill>
                        <a:schemeClr val="bg1">
                          <a:lumMod val="75000"/>
                        </a:schemeClr>
                      </a:solidFill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0" i="0" u="none" strike="noStrike" noProof="0">
                          <a:solidFill>
                            <a:srgbClr val="333333"/>
                          </a:solidFill>
                        </a:rPr>
                        <a:t>내 작품의 목록 페이지</a:t>
                      </a:r>
                      <a:endParaRPr lang="en-US" sz="1200" b="0" i="0" u="none" strike="noStrike" noProof="0"/>
                    </a:p>
                  </a:txBody>
                  <a:tcPr marL="119006" marR="119006" marT="59504" marB="59504" anchor="ctr">
                    <a:lnL w="3174">
                      <a:solidFill>
                        <a:schemeClr val="bg1">
                          <a:lumMod val="75000"/>
                        </a:schemeClr>
                      </a:solidFill>
                    </a:lnL>
                    <a:lnR w="0">
                      <a:noFill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76006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963675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" descr="/Users/heo/Library/Group Containers/L48J367XN4.com.infraware.PolarisOffice/EngineTemp/1134/fImage696473761263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80" t="-528" r="49240" b="-6108"/>
          <a:stretch>
            <a:fillRect/>
          </a:stretch>
        </p:blipFill>
        <p:spPr>
          <a:xfrm>
            <a:off x="2994" y="406128"/>
            <a:ext cx="6083481" cy="3741601"/>
          </a:xfrm>
          <a:prstGeom prst="rect">
            <a:avLst/>
          </a:prstGeom>
          <a:noFill/>
        </p:spPr>
      </p:pic>
      <p:pic>
        <p:nvPicPr>
          <p:cNvPr id="5" name="Picture " descr="/Users/heo/Library/Group Containers/L48J367XN4.com.infraware.PolarisOffice/EngineTemp/1134/fImage696473775884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25" t="584" r="-93" b="-584"/>
          <a:stretch>
            <a:fillRect/>
          </a:stretch>
        </p:blipFill>
        <p:spPr>
          <a:xfrm>
            <a:off x="6086474" y="406054"/>
            <a:ext cx="6095546" cy="3658688"/>
          </a:xfrm>
          <a:prstGeom prst="rect">
            <a:avLst/>
          </a:prstGeom>
          <a:noFill/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8663347-E41A-4ED6-B4E5-D942092A75B7}"/>
              </a:ext>
            </a:extLst>
          </p:cNvPr>
          <p:cNvSpPr/>
          <p:nvPr/>
        </p:nvSpPr>
        <p:spPr>
          <a:xfrm>
            <a:off x="0" y="1"/>
            <a:ext cx="12192000" cy="381000"/>
          </a:xfrm>
          <a:prstGeom prst="rect">
            <a:avLst/>
          </a:prstGeom>
          <a:solidFill>
            <a:srgbClr val="EFC2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ko-KR" altLang="en-US">
              <a:ea typeface="맑은 고딕"/>
            </a:endParaRPr>
          </a:p>
        </p:txBody>
      </p:sp>
      <p:sp>
        <p:nvSpPr>
          <p:cNvPr id="10" name="Object 2">
            <a:extLst>
              <a:ext uri="{FF2B5EF4-FFF2-40B4-BE49-F238E27FC236}">
                <a16:creationId xmlns:a16="http://schemas.microsoft.com/office/drawing/2014/main" id="{43FEDFEE-AE81-4881-9F7E-70360150D294}"/>
              </a:ext>
            </a:extLst>
          </p:cNvPr>
          <p:cNvSpPr txBox="1"/>
          <p:nvPr/>
        </p:nvSpPr>
        <p:spPr>
          <a:xfrm>
            <a:off x="179310" y="3040"/>
            <a:ext cx="5652281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 kern="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UI </a:t>
            </a:r>
            <a:r>
              <a:rPr lang="ko-KR" altLang="en-US" sz="2000" kern="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구현  </a:t>
            </a:r>
            <a:r>
              <a:rPr lang="en-US" sz="2000" kern="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  </a:t>
            </a:r>
            <a:r>
              <a:rPr lang="ko-KR" altLang="en-US" sz="2000" b="1" kern="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작품등록 + 이미지 첨부 </a:t>
            </a:r>
            <a:r>
              <a:rPr lang="ko-KR" altLang="en-US" sz="2000" b="1" kern="0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모달</a:t>
            </a:r>
            <a:endParaRPr lang="en-US" altLang="ko-KR" sz="2000" b="1" kern="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12A1440D-5D45-43EC-8F5C-830D3212922B}"/>
              </a:ext>
            </a:extLst>
          </p:cNvPr>
          <p:cNvSpPr/>
          <p:nvPr/>
        </p:nvSpPr>
        <p:spPr>
          <a:xfrm>
            <a:off x="332678" y="1568604"/>
            <a:ext cx="446048" cy="455341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>
                <a:ea typeface="맑은 고딕"/>
              </a:rPr>
              <a:t>3</a:t>
            </a:r>
            <a:endParaRPr lang="ko-KR" altLang="en-US" b="1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5683C326-68F2-4735-ADCD-C066AC3F8270}"/>
              </a:ext>
            </a:extLst>
          </p:cNvPr>
          <p:cNvSpPr/>
          <p:nvPr/>
        </p:nvSpPr>
        <p:spPr>
          <a:xfrm>
            <a:off x="2469995" y="1996067"/>
            <a:ext cx="446048" cy="455341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b="1">
                <a:ea typeface="맑은 고딕"/>
              </a:rPr>
              <a:t>4</a:t>
            </a:r>
            <a:endParaRPr lang="ko-KR" altLang="en-US" b="1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88DACC92-E2A8-4D05-BDF3-02D1F7ACFEEF}"/>
              </a:ext>
            </a:extLst>
          </p:cNvPr>
          <p:cNvSpPr/>
          <p:nvPr/>
        </p:nvSpPr>
        <p:spPr>
          <a:xfrm>
            <a:off x="4836708" y="384716"/>
            <a:ext cx="446048" cy="455341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b="1">
                <a:ea typeface="맑은 고딕"/>
              </a:rPr>
              <a:t>1</a:t>
            </a:r>
            <a:endParaRPr lang="ko-KR" altLang="en-US" b="1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3BE5FB00-32DC-4D12-B3CF-9A85D787BE63}"/>
              </a:ext>
            </a:extLst>
          </p:cNvPr>
          <p:cNvSpPr/>
          <p:nvPr/>
        </p:nvSpPr>
        <p:spPr>
          <a:xfrm>
            <a:off x="11000677" y="490652"/>
            <a:ext cx="446048" cy="455341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b="1">
                <a:ea typeface="맑은 고딕"/>
              </a:rPr>
              <a:t>1</a:t>
            </a:r>
            <a:endParaRPr lang="ko-KR" altLang="en-US" b="1"/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D065B893-5F4F-4F32-B015-27DAEDBFBD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1316274"/>
              </p:ext>
            </p:extLst>
          </p:nvPr>
        </p:nvGraphicFramePr>
        <p:xfrm>
          <a:off x="7257" y="4151085"/>
          <a:ext cx="5731525" cy="26658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05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909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3126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9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/>
                          <a:ea typeface="나눔고딕"/>
                        </a:rPr>
                        <a:t>1</a:t>
                      </a:r>
                      <a:endParaRPr lang="ko-KR" altLang="en-US" sz="9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/>
                        <a:ea typeface="나눔고딕"/>
                      </a:endParaRPr>
                    </a:p>
                  </a:txBody>
                  <a:tcPr marL="119007" marR="119007" marT="59504" marB="5950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200" b="0" i="0" u="none" strike="noStrike" noProof="0" err="1">
                          <a:solidFill>
                            <a:srgbClr val="333333"/>
                          </a:solidFill>
                          <a:latin typeface="맑은 고딕"/>
                          <a:ea typeface="맑은 고딕"/>
                        </a:rPr>
                        <a:t>모달이</a:t>
                      </a:r>
                      <a:r>
                        <a:rPr lang="ko-KR" altLang="en-US" sz="1200" b="0" i="0" u="none" strike="noStrike" noProof="0">
                          <a:solidFill>
                            <a:srgbClr val="333333"/>
                          </a:solidFill>
                          <a:latin typeface="맑은 고딕"/>
                          <a:ea typeface="맑은 고딕"/>
                        </a:rPr>
                        <a:t> 닫힘</a:t>
                      </a:r>
                      <a:r>
                        <a:rPr lang="en-US" altLang="ko-KR" sz="1200" b="0" i="0" u="none" strike="noStrike" noProof="0">
                          <a:solidFill>
                            <a:srgbClr val="333333"/>
                          </a:solidFill>
                          <a:latin typeface="맑은 고딕"/>
                          <a:ea typeface="맑은 고딕"/>
                        </a:rPr>
                        <a:t>.</a:t>
                      </a:r>
                      <a:endParaRPr lang="ko-KR" altLang="en-US"/>
                    </a:p>
                  </a:txBody>
                  <a:tcPr marL="119007" marR="119007" marT="59504" marB="59504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126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9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/>
                          <a:ea typeface="나눔고딕"/>
                        </a:rPr>
                        <a:t>2</a:t>
                      </a:r>
                      <a:endParaRPr lang="ko-KR" altLang="en-US" sz="9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/>
                        <a:ea typeface="나눔고딕"/>
                      </a:endParaRPr>
                    </a:p>
                  </a:txBody>
                  <a:tcPr marL="119007" marR="119007" marT="59504" marB="5950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200" b="0" i="0" u="none" strike="noStrike" noProof="0">
                          <a:solidFill>
                            <a:srgbClr val="333333"/>
                          </a:solidFill>
                          <a:latin typeface="맑은 고딕"/>
                          <a:ea typeface="맑은 고딕"/>
                        </a:rPr>
                        <a:t>파일 첨부가 가능한 버튼</a:t>
                      </a:r>
                      <a:r>
                        <a:rPr lang="en-US" altLang="ko-KR" sz="1200" b="0" i="0" u="none" strike="noStrike" noProof="0">
                          <a:solidFill>
                            <a:srgbClr val="333333"/>
                          </a:solidFill>
                          <a:latin typeface="맑은 고딕"/>
                          <a:ea typeface="맑은 고딕"/>
                        </a:rPr>
                        <a:t>.</a:t>
                      </a:r>
                      <a:endParaRPr lang="ko-KR"/>
                    </a:p>
                  </a:txBody>
                  <a:tcPr marL="119007" marR="119007" marT="59504" marB="59504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126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9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/>
                          <a:ea typeface="나눔고딕"/>
                        </a:rPr>
                        <a:t>3</a:t>
                      </a:r>
                      <a:endParaRPr lang="ko-KR" altLang="en-US" sz="9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/>
                        <a:ea typeface="나눔고딕"/>
                      </a:endParaRPr>
                    </a:p>
                  </a:txBody>
                  <a:tcPr marL="119007" marR="119007" marT="59504" marB="5950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b="0" i="0" u="none" strike="noStrike" noProof="0">
                          <a:solidFill>
                            <a:srgbClr val="333333"/>
                          </a:solidFill>
                          <a:latin typeface="맑은 고딕"/>
                          <a:ea typeface="맑은 고딕"/>
                        </a:rPr>
                        <a:t>유효성 검사를 통과하지 못하면 에러메시지를 출력한다</a:t>
                      </a:r>
                      <a:r>
                        <a:rPr lang="en-US" altLang="ko-KR" sz="1200" b="0" i="0" u="none" strike="noStrike" noProof="0">
                          <a:solidFill>
                            <a:srgbClr val="333333"/>
                          </a:solidFill>
                          <a:latin typeface="맑은 고딕"/>
                          <a:ea typeface="맑은 고딕"/>
                        </a:rPr>
                        <a:t>. </a:t>
                      </a:r>
                      <a:r>
                        <a:rPr lang="ko-KR" altLang="en-US" sz="1200" b="0" i="0" u="none" strike="noStrike" noProof="0">
                          <a:solidFill>
                            <a:srgbClr val="333333"/>
                          </a:solidFill>
                          <a:latin typeface="맑은 고딕"/>
                          <a:ea typeface="맑은 고딕"/>
                        </a:rPr>
                        <a:t>또는 통과했을 </a:t>
                      </a:r>
                      <a:r>
                        <a:rPr lang="ko-KR" sz="1200" b="0" i="0" u="none" strike="noStrike" noProof="0">
                          <a:solidFill>
                            <a:srgbClr val="333333"/>
                          </a:solidFill>
                          <a:latin typeface="맑은 고딕"/>
                          <a:ea typeface="맑은 고딕"/>
                        </a:rPr>
                        <a:t>시에는 </a:t>
                      </a:r>
                      <a:r>
                        <a:rPr lang="ko-KR" altLang="en-US" sz="1200" b="0" i="0" u="none" strike="noStrike" noProof="0">
                          <a:solidFill>
                            <a:srgbClr val="333333"/>
                          </a:solidFill>
                          <a:latin typeface="맑은 고딕"/>
                          <a:ea typeface="맑은 고딕"/>
                        </a:rPr>
                        <a:t>파일 </a:t>
                      </a:r>
                      <a:r>
                        <a:rPr lang="ko-KR" sz="1200" b="0" i="0" u="none" strike="noStrike" noProof="0">
                          <a:solidFill>
                            <a:srgbClr val="333333"/>
                          </a:solidFill>
                          <a:latin typeface="맑은 고딕"/>
                          <a:ea typeface="맑은 고딕"/>
                        </a:rPr>
                        <a:t>명을 </a:t>
                      </a:r>
                      <a:r>
                        <a:rPr lang="ko-KR" altLang="en-US" sz="1200" b="0" i="0" u="none" strike="noStrike" noProof="0">
                          <a:solidFill>
                            <a:srgbClr val="333333"/>
                          </a:solidFill>
                          <a:latin typeface="맑은 고딕"/>
                          <a:ea typeface="맑은 고딕"/>
                        </a:rPr>
                        <a:t>출력</a:t>
                      </a:r>
                      <a:r>
                        <a:rPr lang="en-US" altLang="ko-KR" sz="1200" b="0" i="0" u="none" strike="noStrike" noProof="0">
                          <a:solidFill>
                            <a:srgbClr val="333333"/>
                          </a:solidFill>
                          <a:latin typeface="맑은 고딕"/>
                          <a:ea typeface="맑은 고딕"/>
                        </a:rPr>
                        <a:t>.</a:t>
                      </a:r>
                      <a:endParaRPr lang="ko-KR"/>
                    </a:p>
                  </a:txBody>
                  <a:tcPr marL="119007" marR="119007" marT="59504" marB="59504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1262">
                <a:tc>
                  <a:txBody>
                    <a:bodyPr/>
                    <a:lstStyle/>
                    <a:p>
                      <a:pPr lvl="0" algn="ctr">
                        <a:lnSpc>
                          <a:spcPct val="150000"/>
                        </a:lnSpc>
                        <a:buNone/>
                      </a:pPr>
                      <a:r>
                        <a:rPr lang="en-US" altLang="ko-KR" sz="9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/>
                          <a:ea typeface="나눔고딕"/>
                        </a:rPr>
                        <a:t>4</a:t>
                      </a:r>
                    </a:p>
                  </a:txBody>
                  <a:tcPr marL="119006" marR="119006" marT="59504" marB="59504" anchor="ctr">
                    <a:lnL w="0">
                      <a:noFill/>
                    </a:lnL>
                    <a:lnR w="3174">
                      <a:solidFill>
                        <a:schemeClr val="bg1">
                          <a:lumMod val="75000"/>
                        </a:schemeClr>
                      </a:solidFill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50000"/>
                        </a:lnSpc>
                        <a:buNone/>
                      </a:pPr>
                      <a:r>
                        <a:rPr lang="ko-KR" sz="1200" b="0" i="0" u="none" strike="noStrike" noProof="0">
                          <a:solidFill>
                            <a:srgbClr val="333333"/>
                          </a:solidFill>
                        </a:rPr>
                        <a:t>첨부된 파일을 미리 확인할 수 있는 </a:t>
                      </a:r>
                      <a:r>
                        <a:rPr lang="ko-KR" altLang="en-US" sz="1200" b="0" i="0" u="none" strike="noStrike" noProof="0">
                          <a:solidFill>
                            <a:srgbClr val="333333"/>
                          </a:solidFill>
                        </a:rPr>
                        <a:t>공간</a:t>
                      </a:r>
                      <a:r>
                        <a:rPr lang="en-US" altLang="ko-KR" sz="1200" b="0" i="0" u="none" strike="noStrike" noProof="0">
                          <a:solidFill>
                            <a:srgbClr val="333333"/>
                          </a:solidFill>
                        </a:rPr>
                        <a:t>.</a:t>
                      </a:r>
                      <a:endParaRPr lang="ko-KR"/>
                    </a:p>
                  </a:txBody>
                  <a:tcPr marL="119006" marR="119006" marT="59504" marB="59504" anchor="ctr">
                    <a:lnL w="3174">
                      <a:solidFill>
                        <a:schemeClr val="bg1">
                          <a:lumMod val="75000"/>
                        </a:schemeClr>
                      </a:solidFill>
                    </a:lnL>
                    <a:lnR w="0">
                      <a:noFill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0362639"/>
                  </a:ext>
                </a:extLst>
              </a:tr>
              <a:tr h="531262">
                <a:tc>
                  <a:txBody>
                    <a:bodyPr/>
                    <a:lstStyle/>
                    <a:p>
                      <a:pPr lvl="0" algn="ctr">
                        <a:lnSpc>
                          <a:spcPct val="150000"/>
                        </a:lnSpc>
                        <a:buNone/>
                      </a:pPr>
                      <a:r>
                        <a:rPr lang="en-US" altLang="ko-KR" sz="9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/>
                          <a:ea typeface="나눔고딕"/>
                        </a:rPr>
                        <a:t>5</a:t>
                      </a:r>
                    </a:p>
                  </a:txBody>
                  <a:tcPr marL="119005" marR="119005" marT="59504" marB="59504" anchor="ctr">
                    <a:lnL w="0">
                      <a:noFill/>
                    </a:lnL>
                    <a:lnR w="3174">
                      <a:solidFill>
                        <a:schemeClr val="bg1">
                          <a:lumMod val="75000"/>
                        </a:schemeClr>
                      </a:solidFill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4">
                      <a:solidFill>
                        <a:schemeClr val="bg1">
                          <a:lumMod val="75000"/>
                        </a:schemeClr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b="0" i="0" u="none" strike="noStrike" noProof="0">
                          <a:solidFill>
                            <a:srgbClr val="333333"/>
                          </a:solidFill>
                          <a:latin typeface="맑은 고딕"/>
                        </a:rPr>
                        <a:t>수정사항을 저장할 수 있는 버튼</a:t>
                      </a:r>
                      <a:r>
                        <a:rPr lang="en-US" sz="1200" b="0" i="0" u="none" strike="noStrike" noProof="0">
                          <a:solidFill>
                            <a:srgbClr val="333333"/>
                          </a:solidFill>
                          <a:latin typeface="맑은 고딕"/>
                        </a:rPr>
                        <a:t>. (</a:t>
                      </a:r>
                      <a:r>
                        <a:rPr lang="ko-KR" altLang="en-US" sz="1200" b="0" i="0" u="none" strike="noStrike" noProof="0">
                          <a:solidFill>
                            <a:srgbClr val="333333"/>
                          </a:solidFill>
                          <a:latin typeface="맑은 고딕"/>
                        </a:rPr>
                        <a:t>제출됨</a:t>
                      </a:r>
                      <a:r>
                        <a:rPr lang="en-US" sz="1200" b="0" i="0" u="none" strike="noStrike" noProof="0">
                          <a:solidFill>
                            <a:srgbClr val="333333"/>
                          </a:solidFill>
                          <a:latin typeface="맑은 고딕"/>
                        </a:rPr>
                        <a:t>.)</a:t>
                      </a:r>
                      <a:endParaRPr lang="en-US" sz="1200" b="0" i="0" u="none" strike="noStrike" noProof="0">
                        <a:latin typeface="맑은 고딕"/>
                      </a:endParaRPr>
                    </a:p>
                    <a:p>
                      <a:pPr marL="0" lvl="0" indent="0" algn="l">
                        <a:lnSpc>
                          <a:spcPct val="150000"/>
                        </a:lnSpc>
                        <a:buNone/>
                      </a:pPr>
                      <a:endParaRPr lang="en-US" altLang="ko-KR" sz="1200" b="0" i="0" u="none" strike="noStrike" noProof="0">
                        <a:solidFill>
                          <a:srgbClr val="333333"/>
                        </a:solidFill>
                      </a:endParaRPr>
                    </a:p>
                  </a:txBody>
                  <a:tcPr marL="119005" marR="119005" marT="59504" marB="59504" anchor="ctr">
                    <a:lnL w="3174">
                      <a:solidFill>
                        <a:schemeClr val="bg1">
                          <a:lumMod val="75000"/>
                        </a:schemeClr>
                      </a:solidFill>
                    </a:lnL>
                    <a:lnR w="0">
                      <a:noFill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4">
                      <a:solidFill>
                        <a:schemeClr val="bg1">
                          <a:lumMod val="75000"/>
                        </a:schemeClr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7214698"/>
                  </a:ext>
                </a:extLst>
              </a:tr>
            </a:tbl>
          </a:graphicData>
        </a:graphic>
      </p:graphicFrame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85FAA862-9525-4C30-876D-134853E6B1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0534320"/>
              </p:ext>
            </p:extLst>
          </p:nvPr>
        </p:nvGraphicFramePr>
        <p:xfrm>
          <a:off x="5820228" y="4151085"/>
          <a:ext cx="6370161" cy="27144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19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58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8640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9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/>
                          <a:ea typeface="나눔고딕"/>
                        </a:rPr>
                        <a:t>1</a:t>
                      </a:r>
                      <a:endParaRPr lang="ko-KR" altLang="en-US" sz="9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/>
                        <a:ea typeface="나눔고딕"/>
                      </a:endParaRPr>
                    </a:p>
                  </a:txBody>
                  <a:tcPr marL="119007" marR="119007" marT="59504" marB="5950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50000"/>
                        </a:lnSpc>
                        <a:buNone/>
                      </a:pPr>
                      <a:r>
                        <a:rPr lang="ko-KR" sz="1200" b="0" i="0" u="none" strike="noStrike" noProof="0">
                          <a:solidFill>
                            <a:srgbClr val="333333"/>
                          </a:solidFill>
                        </a:rPr>
                        <a:t>닫기 </a:t>
                      </a:r>
                      <a:r>
                        <a:rPr lang="ko-KR" altLang="en-US" sz="1200" b="0" i="0" u="none" strike="noStrike" noProof="0">
                          <a:solidFill>
                            <a:srgbClr val="333333"/>
                          </a:solidFill>
                        </a:rPr>
                        <a:t>버튼</a:t>
                      </a:r>
                      <a:endParaRPr lang="ko-KR"/>
                    </a:p>
                  </a:txBody>
                  <a:tcPr marL="119007" marR="119007" marT="59504" marB="59504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080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9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/>
                          <a:ea typeface="나눔고딕"/>
                        </a:rPr>
                        <a:t>2</a:t>
                      </a:r>
                      <a:endParaRPr lang="ko-KR" altLang="en-US" sz="9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/>
                        <a:ea typeface="나눔고딕"/>
                      </a:endParaRPr>
                    </a:p>
                  </a:txBody>
                  <a:tcPr marL="119007" marR="119007" marT="59504" marB="5950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0" i="0" u="none" strike="noStrike" noProof="0">
                          <a:solidFill>
                            <a:srgbClr val="333333"/>
                          </a:solidFill>
                        </a:rPr>
                        <a:t>이미지</a:t>
                      </a:r>
                      <a:endParaRPr lang="en-US" sz="1200" b="0" i="0" u="none" strike="noStrike" noProof="0"/>
                    </a:p>
                  </a:txBody>
                  <a:tcPr marL="119007" marR="119007" marT="59504" marB="59504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8640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9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/>
                          <a:ea typeface="나눔고딕"/>
                        </a:rPr>
                        <a:t>3</a:t>
                      </a:r>
                      <a:endParaRPr lang="ko-KR" altLang="en-US" sz="9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/>
                        <a:ea typeface="나눔고딕"/>
                      </a:endParaRPr>
                    </a:p>
                  </a:txBody>
                  <a:tcPr marL="119007" marR="119007" marT="59504" marB="5950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0" i="0" u="none" strike="noStrike" noProof="0">
                          <a:solidFill>
                            <a:srgbClr val="333333"/>
                          </a:solidFill>
                        </a:rPr>
                        <a:t>수정한 정보</a:t>
                      </a:r>
                      <a:r>
                        <a:rPr lang="ko-KR" altLang="en-US" sz="1200" b="0" i="0" u="none" strike="noStrike" noProof="0">
                          <a:solidFill>
                            <a:srgbClr val="333333"/>
                          </a:solidFill>
                        </a:rPr>
                        <a:t> </a:t>
                      </a:r>
                      <a:r>
                        <a:rPr lang="en-US" altLang="ko-KR" sz="1200" b="0" i="0" u="none" strike="noStrike" noProof="0">
                          <a:solidFill>
                            <a:srgbClr val="333333"/>
                          </a:solidFill>
                        </a:rPr>
                        <a:t>DB</a:t>
                      </a:r>
                      <a:r>
                        <a:rPr lang="ko-KR" sz="1200" b="0" i="0" u="none" strike="noStrike" noProof="0">
                          <a:solidFill>
                            <a:srgbClr val="333333"/>
                          </a:solidFill>
                        </a:rPr>
                        <a:t>에 저장</a:t>
                      </a:r>
                      <a:endParaRPr lang="en-US" sz="1200" b="0" i="0" u="none" strike="noStrike" noProof="0"/>
                    </a:p>
                  </a:txBody>
                  <a:tcPr marL="119007" marR="119007" marT="59504" marB="59504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70802">
                <a:tc>
                  <a:txBody>
                    <a:bodyPr/>
                    <a:lstStyle/>
                    <a:p>
                      <a:pPr lvl="0" algn="ctr">
                        <a:lnSpc>
                          <a:spcPct val="150000"/>
                        </a:lnSpc>
                        <a:buNone/>
                      </a:pPr>
                      <a:r>
                        <a:rPr lang="en-US" altLang="ko-KR" sz="9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/>
                          <a:ea typeface="나눔고딕"/>
                        </a:rPr>
                        <a:t>4</a:t>
                      </a:r>
                    </a:p>
                  </a:txBody>
                  <a:tcPr marL="119006" marR="119006" marT="59504" marB="59504" anchor="ctr">
                    <a:lnL w="0">
                      <a:noFill/>
                    </a:lnL>
                    <a:lnR w="3174">
                      <a:solidFill>
                        <a:schemeClr val="bg1">
                          <a:lumMod val="75000"/>
                        </a:schemeClr>
                      </a:solidFill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50000"/>
                        </a:lnSpc>
                        <a:buNone/>
                      </a:pPr>
                      <a:r>
                        <a:rPr lang="en-US" altLang="ko-KR" sz="1200" b="0" i="0" u="none" strike="noStrike" noProof="0" err="1">
                          <a:solidFill>
                            <a:srgbClr val="333333"/>
                          </a:solidFill>
                        </a:rPr>
                        <a:t>수정을</a:t>
                      </a:r>
                      <a:r>
                        <a:rPr lang="en-US" altLang="ko-KR" sz="1200" b="0" i="0" u="none" strike="noStrike" noProof="0">
                          <a:solidFill>
                            <a:srgbClr val="333333"/>
                          </a:solidFill>
                        </a:rPr>
                        <a:t> 취소.</a:t>
                      </a:r>
                      <a:endParaRPr lang="en-US" altLang="ko-KR" sz="1200" b="0" i="0" u="none" strike="noStrike" noProof="0" err="1">
                        <a:solidFill>
                          <a:srgbClr val="333333"/>
                        </a:solidFill>
                      </a:endParaRPr>
                    </a:p>
                  </a:txBody>
                  <a:tcPr marL="119006" marR="119006" marT="59504" marB="59504" anchor="ctr">
                    <a:lnL w="3174">
                      <a:solidFill>
                        <a:schemeClr val="bg1">
                          <a:lumMod val="75000"/>
                        </a:schemeClr>
                      </a:solidFill>
                    </a:lnL>
                    <a:lnR w="0">
                      <a:noFill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03626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209201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47" descr="/Users/heo/Library/Group Containers/L48J367XN4.com.infraware.PolarisOffice/EngineTemp/1134/fImage2870072692647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35" y="445679"/>
            <a:ext cx="12192635" cy="4224020"/>
          </a:xfrm>
          <a:prstGeom prst="rect">
            <a:avLst/>
          </a:prstGeom>
          <a:noFill/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56B9C673-20CD-426D-98A6-F44184D7BA2E}"/>
              </a:ext>
            </a:extLst>
          </p:cNvPr>
          <p:cNvSpPr/>
          <p:nvPr/>
        </p:nvSpPr>
        <p:spPr>
          <a:xfrm>
            <a:off x="0" y="1"/>
            <a:ext cx="12192000" cy="381000"/>
          </a:xfrm>
          <a:prstGeom prst="rect">
            <a:avLst/>
          </a:prstGeom>
          <a:solidFill>
            <a:srgbClr val="EFC2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ko-KR" altLang="en-US">
              <a:ea typeface="맑은 고딕"/>
            </a:endParaRPr>
          </a:p>
        </p:txBody>
      </p:sp>
      <p:sp>
        <p:nvSpPr>
          <p:cNvPr id="9" name="Object 2">
            <a:extLst>
              <a:ext uri="{FF2B5EF4-FFF2-40B4-BE49-F238E27FC236}">
                <a16:creationId xmlns:a16="http://schemas.microsoft.com/office/drawing/2014/main" id="{5BD9F956-E55D-4C20-BB34-35EBEA649DDD}"/>
              </a:ext>
            </a:extLst>
          </p:cNvPr>
          <p:cNvSpPr txBox="1"/>
          <p:nvPr/>
        </p:nvSpPr>
        <p:spPr>
          <a:xfrm>
            <a:off x="157539" y="3765"/>
            <a:ext cx="6919378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 kern="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UI </a:t>
            </a:r>
            <a:r>
              <a:rPr lang="ko-KR" altLang="en-US" sz="2000" kern="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구현  </a:t>
            </a:r>
            <a:r>
              <a:rPr lang="en-US" sz="2000" kern="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  </a:t>
            </a:r>
            <a:r>
              <a:rPr lang="ko-KR" altLang="en-US" sz="2000" b="1" kern="0" dirty="0">
                <a:ea typeface="+mn-lt"/>
                <a:cs typeface="+mn-lt"/>
              </a:rPr>
              <a:t>작가  </a:t>
            </a:r>
            <a:r>
              <a:rPr lang="en-US" sz="2000" b="1" kern="0" dirty="0">
                <a:ea typeface="+mn-lt"/>
                <a:cs typeface="+mn-lt"/>
              </a:rPr>
              <a:t>- </a:t>
            </a:r>
            <a:r>
              <a:rPr lang="en-US" altLang="ko-KR" sz="2000" b="1" kern="0" dirty="0">
                <a:ea typeface="+mn-lt"/>
                <a:cs typeface="+mn-lt"/>
              </a:rPr>
              <a:t> </a:t>
            </a:r>
            <a:r>
              <a:rPr lang="ko-KR" altLang="en-US" sz="2000" b="1" kern="0" dirty="0">
                <a:ea typeface="+mn-lt"/>
                <a:cs typeface="+mn-lt"/>
              </a:rPr>
              <a:t>작품 상세페이지  </a:t>
            </a:r>
            <a:r>
              <a:rPr lang="en-US" sz="2000" b="1" kern="0" dirty="0">
                <a:ea typeface="+mn-lt"/>
                <a:cs typeface="+mn-lt"/>
              </a:rPr>
              <a:t>-  </a:t>
            </a:r>
            <a:r>
              <a:rPr lang="ko-KR" altLang="en-US" sz="2000" b="1" kern="0" dirty="0">
                <a:ea typeface="+mn-lt"/>
                <a:cs typeface="+mn-lt"/>
              </a:rPr>
              <a:t>수정페이지</a:t>
            </a:r>
            <a:endParaRPr lang="ko-KR" altLang="en-US" sz="2000" b="1" kern="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8FAE7711-7C0D-4FF1-9BF1-A8149DA17D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9751934"/>
              </p:ext>
            </p:extLst>
          </p:nvPr>
        </p:nvGraphicFramePr>
        <p:xfrm>
          <a:off x="-9292" y="4692804"/>
          <a:ext cx="5988560" cy="21597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93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192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05936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9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/>
                          <a:ea typeface="나눔고딕"/>
                        </a:rPr>
                        <a:t>1</a:t>
                      </a:r>
                      <a:endParaRPr lang="ko-KR" altLang="en-US" sz="9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/>
                        <a:ea typeface="나눔고딕"/>
                      </a:endParaRPr>
                    </a:p>
                  </a:txBody>
                  <a:tcPr marL="119007" marR="119007" marT="59504" marB="5950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>
                        <a:lnSpc>
                          <a:spcPct val="150000"/>
                        </a:lnSpc>
                        <a:buNone/>
                      </a:pPr>
                      <a:r>
                        <a:rPr lang="ko-KR" sz="1200" b="0" i="0" u="none" strike="noStrike" noProof="0">
                          <a:solidFill>
                            <a:srgbClr val="333333"/>
                          </a:solidFill>
                        </a:rPr>
                        <a:t>작품</a:t>
                      </a:r>
                      <a:r>
                        <a:rPr lang="ko-KR" altLang="en-US" sz="1200" b="0" i="0" u="none" strike="noStrike" noProof="0">
                          <a:solidFill>
                            <a:srgbClr val="333333"/>
                          </a:solidFill>
                        </a:rPr>
                        <a:t> </a:t>
                      </a:r>
                      <a:r>
                        <a:rPr lang="ko-KR" sz="1200" b="0" i="0" u="none" strike="noStrike" noProof="0">
                          <a:solidFill>
                            <a:srgbClr val="333333"/>
                          </a:solidFill>
                        </a:rPr>
                        <a:t>수정 페이지로 이동</a:t>
                      </a:r>
                      <a:endParaRPr lang="ko-KR" altLang="en-US" sz="1200" b="0" i="0">
                        <a:solidFill>
                          <a:srgbClr val="333333"/>
                        </a:solidFill>
                        <a:latin typeface="Inter"/>
                        <a:ea typeface="Inter" charset="0"/>
                      </a:endParaRPr>
                    </a:p>
                  </a:txBody>
                  <a:tcPr marL="119007" marR="119007" marT="59504" marB="59504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0033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9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/>
                          <a:ea typeface="나눔고딕"/>
                        </a:rPr>
                        <a:t>2</a:t>
                      </a:r>
                      <a:endParaRPr lang="ko-KR" altLang="en-US" sz="9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/>
                        <a:ea typeface="나눔고딕"/>
                      </a:endParaRPr>
                    </a:p>
                  </a:txBody>
                  <a:tcPr marL="119007" marR="119007" marT="59504" marB="5950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b="0" i="0" u="none" strike="noStrike" noProof="0"/>
                        <a:t>목록</a:t>
                      </a:r>
                      <a:r>
                        <a:rPr lang="en-US" altLang="ko-KR" sz="1200" b="0" i="0" u="none" strike="noStrike" noProof="0"/>
                        <a:t>(</a:t>
                      </a:r>
                      <a:r>
                        <a:rPr lang="ko-KR" sz="1200" b="0" i="0" u="none" strike="noStrike" noProof="0"/>
                        <a:t>작품</a:t>
                      </a:r>
                      <a:r>
                        <a:rPr lang="en-US" altLang="ko-KR" sz="1200" b="0" i="0" u="none" strike="noStrike" noProof="0"/>
                        <a:t> </a:t>
                      </a:r>
                      <a:r>
                        <a:rPr lang="ko-KR" sz="1200" b="0" i="0" u="none" strike="noStrike" noProof="0"/>
                        <a:t>관리</a:t>
                      </a:r>
                      <a:r>
                        <a:rPr lang="en-US" altLang="ko-KR" sz="1200" b="0" i="0" u="none" strike="noStrike" noProof="0"/>
                        <a:t> </a:t>
                      </a:r>
                      <a:r>
                        <a:rPr lang="ko-KR" sz="1200" b="0" i="0" u="none" strike="noStrike" noProof="0"/>
                        <a:t>페이지</a:t>
                      </a:r>
                      <a:r>
                        <a:rPr lang="en-US" altLang="ko-KR" sz="1200" b="0" i="0" u="none" strike="noStrike" noProof="0"/>
                        <a:t>)</a:t>
                      </a:r>
                      <a:r>
                        <a:rPr lang="ko-KR" altLang="en-US" sz="1200" b="0" i="0" u="none" strike="noStrike" noProof="0" err="1"/>
                        <a:t>으로</a:t>
                      </a:r>
                      <a:r>
                        <a:rPr lang="ko-KR" altLang="en-US" sz="1200" b="0" i="0" u="none" strike="noStrike" noProof="0"/>
                        <a:t> 돌아가기</a:t>
                      </a:r>
                      <a:endParaRPr lang="ko-KR" altLang="en-US" sz="1200" b="0" i="0">
                        <a:solidFill>
                          <a:srgbClr val="333333"/>
                        </a:solidFill>
                        <a:latin typeface="Inter"/>
                        <a:ea typeface="Inter" charset="0"/>
                      </a:endParaRPr>
                    </a:p>
                  </a:txBody>
                  <a:tcPr marL="119007" marR="119007" marT="59504" marB="59504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A96642EF-2575-45F7-AA1C-36A24C1582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6058091"/>
              </p:ext>
            </p:extLst>
          </p:nvPr>
        </p:nvGraphicFramePr>
        <p:xfrm>
          <a:off x="6127075" y="4658116"/>
          <a:ext cx="5994532" cy="22047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32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812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2808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9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/>
                          <a:ea typeface="나눔고딕"/>
                        </a:rPr>
                        <a:t>1</a:t>
                      </a:r>
                      <a:endParaRPr lang="ko-KR" altLang="en-US" sz="9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/>
                        <a:ea typeface="나눔고딕"/>
                      </a:endParaRPr>
                    </a:p>
                  </a:txBody>
                  <a:tcPr marL="119007" marR="119007" marT="59504" marB="5950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200" b="0" i="0" u="none" strike="noStrike" noProof="0">
                          <a:solidFill>
                            <a:srgbClr val="333333"/>
                          </a:solidFill>
                          <a:latin typeface="맑은 고딕"/>
                        </a:rPr>
                        <a:t>작가가 작품을 수정할 수 있는 </a:t>
                      </a:r>
                      <a:r>
                        <a:rPr lang="ko-KR" altLang="en-US" sz="1200" b="0" i="0" u="none" strike="noStrike" noProof="0" err="1">
                          <a:solidFill>
                            <a:srgbClr val="333333"/>
                          </a:solidFill>
                          <a:latin typeface="맑은 고딕"/>
                        </a:rPr>
                        <a:t>모달로</a:t>
                      </a:r>
                      <a:r>
                        <a:rPr lang="ko-KR" altLang="en-US" sz="1200" b="0" i="0" u="none" strike="noStrike" noProof="0">
                          <a:solidFill>
                            <a:srgbClr val="333333"/>
                          </a:solidFill>
                          <a:latin typeface="맑은 고딕"/>
                        </a:rPr>
                        <a:t> 제목과 설명 만 수정할 수 있다</a:t>
                      </a:r>
                      <a:r>
                        <a:rPr lang="en-US" altLang="ko-KR" sz="1200" b="0" i="0" u="none" strike="noStrike" noProof="0">
                          <a:solidFill>
                            <a:srgbClr val="333333"/>
                          </a:solidFill>
                          <a:latin typeface="맑은 고딕"/>
                        </a:rPr>
                        <a:t>.</a:t>
                      </a:r>
                      <a:r>
                        <a:rPr lang="ko-KR" altLang="en-US" sz="1200" b="0" i="0" u="none" strike="noStrike" noProof="0">
                          <a:solidFill>
                            <a:srgbClr val="333333"/>
                          </a:solidFill>
                          <a:latin typeface="맑은 고딕"/>
                        </a:rPr>
                        <a:t> </a:t>
                      </a:r>
                      <a:r>
                        <a:rPr lang="en-US" altLang="ko-KR" sz="1200" b="0" i="0" u="none" strike="noStrike" noProof="0">
                          <a:solidFill>
                            <a:srgbClr val="333333"/>
                          </a:solidFill>
                          <a:latin typeface="맑은 고딕"/>
                        </a:rPr>
                        <a:t>(</a:t>
                      </a:r>
                      <a:r>
                        <a:rPr lang="ko-KR" sz="1200" b="0" i="0" u="none" strike="noStrike" noProof="0">
                          <a:solidFill>
                            <a:srgbClr val="333333"/>
                          </a:solidFill>
                          <a:latin typeface="맑은 고딕"/>
                        </a:rPr>
                        <a:t>이미지 </a:t>
                      </a:r>
                      <a:r>
                        <a:rPr lang="ko-KR" altLang="en-US" sz="1200" b="0" i="0" u="none" strike="noStrike" noProof="0">
                          <a:solidFill>
                            <a:srgbClr val="333333"/>
                          </a:solidFill>
                          <a:latin typeface="맑은 고딕"/>
                        </a:rPr>
                        <a:t>변경불가</a:t>
                      </a:r>
                      <a:r>
                        <a:rPr lang="en-US" altLang="ko-KR" sz="1200" b="0" i="0" u="none" strike="noStrike" noProof="0">
                          <a:solidFill>
                            <a:srgbClr val="333333"/>
                          </a:solidFill>
                          <a:latin typeface="맑은 고딕"/>
                        </a:rPr>
                        <a:t>,</a:t>
                      </a:r>
                      <a:r>
                        <a:rPr lang="ko-KR" altLang="en-US" sz="1200" b="0" i="0" u="none" strike="noStrike" noProof="0">
                          <a:solidFill>
                            <a:srgbClr val="333333"/>
                          </a:solidFill>
                          <a:latin typeface="맑은 고딕"/>
                        </a:rPr>
                        <a:t> 삭제 후 재 업로드 가능</a:t>
                      </a:r>
                      <a:r>
                        <a:rPr lang="en-US" altLang="ko-KR" sz="1200" b="0" i="0" u="none" strike="noStrike" noProof="0">
                          <a:solidFill>
                            <a:srgbClr val="333333"/>
                          </a:solidFill>
                          <a:latin typeface="맑은 고딕"/>
                        </a:rPr>
                        <a:t>)</a:t>
                      </a:r>
                      <a:endParaRPr lang="ko-KR" altLang="en-US" sz="1200" b="0" i="0">
                        <a:solidFill>
                          <a:srgbClr val="333333"/>
                        </a:solidFill>
                        <a:latin typeface="Inter"/>
                        <a:ea typeface="Inter" charset="0"/>
                      </a:endParaRPr>
                    </a:p>
                  </a:txBody>
                  <a:tcPr marL="119007" marR="119007" marT="59504" marB="59504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230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9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/>
                          <a:ea typeface="나눔고딕"/>
                        </a:rPr>
                        <a:t>2</a:t>
                      </a:r>
                      <a:endParaRPr lang="ko-KR" altLang="en-US" sz="9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/>
                        <a:ea typeface="나눔고딕"/>
                      </a:endParaRPr>
                    </a:p>
                  </a:txBody>
                  <a:tcPr marL="119007" marR="119007" marT="59504" marB="5950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0" i="0" u="none" strike="noStrike" noProof="0">
                          <a:solidFill>
                            <a:srgbClr val="333333"/>
                          </a:solidFill>
                        </a:rPr>
                        <a:t>수정사항을 적용할 수 있는 버튼이다</a:t>
                      </a:r>
                      <a:r>
                        <a:rPr lang="en-US" altLang="ko-KR" sz="1200" b="0" i="0" u="none" strike="noStrike" noProof="0">
                          <a:solidFill>
                            <a:srgbClr val="333333"/>
                          </a:solidFill>
                        </a:rPr>
                        <a:t>.</a:t>
                      </a:r>
                      <a:endParaRPr lang="ko-KR" sz="1200" b="0" i="0" u="none" strike="noStrike" noProof="0"/>
                    </a:p>
                  </a:txBody>
                  <a:tcPr marL="119007" marR="119007" marT="59504" marB="59504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230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9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/>
                          <a:ea typeface="나눔고딕"/>
                        </a:rPr>
                        <a:t>3</a:t>
                      </a:r>
                      <a:endParaRPr lang="ko-KR" altLang="en-US" sz="9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/>
                        <a:ea typeface="나눔고딕"/>
                      </a:endParaRPr>
                    </a:p>
                  </a:txBody>
                  <a:tcPr marL="119007" marR="119007" marT="59504" marB="5950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0" i="0" u="none" strike="noStrike" noProof="0">
                          <a:solidFill>
                            <a:srgbClr val="333333"/>
                          </a:solidFill>
                        </a:rPr>
                        <a:t>파일을 삭제할 수 있는 버튼이다</a:t>
                      </a:r>
                      <a:endParaRPr lang="ko-KR" sz="1200" b="0" i="0" u="none" strike="noStrike" noProof="0"/>
                    </a:p>
                  </a:txBody>
                  <a:tcPr marL="119007" marR="119007" marT="59504" marB="59504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230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9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/>
                          <a:ea typeface="나눔고딕"/>
                        </a:rPr>
                        <a:t>4</a:t>
                      </a:r>
                      <a:endParaRPr lang="ko-KR" altLang="en-US" sz="9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/>
                        <a:ea typeface="나눔고딕"/>
                      </a:endParaRPr>
                    </a:p>
                  </a:txBody>
                  <a:tcPr marL="119007" marR="119007" marT="59504" marB="5950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0" i="0" u="none" strike="noStrike" noProof="0">
                          <a:solidFill>
                            <a:srgbClr val="333333"/>
                          </a:solidFill>
                          <a:latin typeface="Malgun Gothic"/>
                          <a:ea typeface="Malgun Gothic"/>
                        </a:rPr>
                        <a:t>수정사항을 반영하지 않고 바로 목록으로 돌아갈 수 있는 버튼이다</a:t>
                      </a:r>
                      <a:r>
                        <a:rPr lang="en-US" altLang="ko-KR" sz="1200" b="0" i="0" u="none" strike="noStrike" noProof="0">
                          <a:solidFill>
                            <a:srgbClr val="333333"/>
                          </a:solidFill>
                          <a:latin typeface="Malgun Gothic"/>
                        </a:rPr>
                        <a:t>.</a:t>
                      </a:r>
                      <a:endParaRPr lang="ko-KR" sz="1200" b="0" i="0" u="none" strike="noStrike" noProof="0"/>
                    </a:p>
                  </a:txBody>
                  <a:tcPr marL="119007" marR="119007" marT="59504" marB="59504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22042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842303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52" descr="/Users/heo/Library/Group Containers/L48J367XN4.com.infraware.PolarisOffice/EngineTemp/1134/fImage922862791779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73" y="385697"/>
            <a:ext cx="9013010" cy="6481311"/>
          </a:xfrm>
          <a:prstGeom prst="rect">
            <a:avLst/>
          </a:prstGeom>
          <a:noFill/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04B830D4-3542-4AE7-9338-3DCD950C761A}"/>
              </a:ext>
            </a:extLst>
          </p:cNvPr>
          <p:cNvSpPr/>
          <p:nvPr/>
        </p:nvSpPr>
        <p:spPr>
          <a:xfrm>
            <a:off x="0" y="1"/>
            <a:ext cx="12192000" cy="381000"/>
          </a:xfrm>
          <a:prstGeom prst="rect">
            <a:avLst/>
          </a:prstGeom>
          <a:solidFill>
            <a:srgbClr val="EFC2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ko-KR" altLang="en-US">
              <a:ea typeface="맑은 고딕"/>
            </a:endParaRPr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CBBFCB0D-792E-422C-BCDF-FCAC0FFE0CFB}"/>
              </a:ext>
            </a:extLst>
          </p:cNvPr>
          <p:cNvSpPr txBox="1"/>
          <p:nvPr/>
        </p:nvSpPr>
        <p:spPr>
          <a:xfrm>
            <a:off x="157539" y="13925"/>
            <a:ext cx="4705224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 kern="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UI </a:t>
            </a:r>
            <a:r>
              <a:rPr lang="ko-KR" altLang="en-US" sz="2000" kern="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구현  </a:t>
            </a:r>
            <a:r>
              <a:rPr lang="en-US" sz="2000" kern="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  </a:t>
            </a:r>
            <a:r>
              <a:rPr lang="ko-KR" altLang="en-US" sz="2000" b="1" kern="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음식점</a:t>
            </a:r>
            <a:r>
              <a:rPr lang="en-US" sz="2000" b="1" kern="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2000" b="1" kern="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관리  </a:t>
            </a:r>
            <a:r>
              <a:rPr lang="en-US" sz="2000" b="1" kern="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 </a:t>
            </a:r>
            <a:r>
              <a:rPr lang="en-US" altLang="ko-KR" sz="2000" b="1" kern="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 </a:t>
            </a:r>
            <a:r>
              <a:rPr lang="ko-KR" altLang="en-US" sz="2000" b="1" kern="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등록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6C44C1F7-280D-4458-98E9-C36F4329B8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7137640"/>
              </p:ext>
            </p:extLst>
          </p:nvPr>
        </p:nvGraphicFramePr>
        <p:xfrm>
          <a:off x="9014603" y="359433"/>
          <a:ext cx="3165567" cy="64882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38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117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29764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9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/>
                          <a:ea typeface="나눔고딕"/>
                        </a:rPr>
                        <a:t>1</a:t>
                      </a:r>
                      <a:endParaRPr lang="ko-KR" altLang="en-US" sz="9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/>
                        <a:ea typeface="나눔고딕"/>
                      </a:endParaRPr>
                    </a:p>
                  </a:txBody>
                  <a:tcPr marL="119007" marR="119007" marT="59504" marB="5950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b="0" i="0" u="none" strike="noStrike" noProof="0">
                          <a:solidFill>
                            <a:srgbClr val="333333"/>
                          </a:solidFill>
                          <a:latin typeface="맑은 고딕"/>
                          <a:ea typeface="맑은 고딕"/>
                        </a:rPr>
                        <a:t>가게 상세 정보 입력</a:t>
                      </a:r>
                      <a:endParaRPr lang="ko-KR"/>
                    </a:p>
                  </a:txBody>
                  <a:tcPr marL="119007" marR="119007" marT="59504" marB="59504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9764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9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/>
                          <a:ea typeface="나눔고딕"/>
                        </a:rPr>
                        <a:t>2</a:t>
                      </a:r>
                      <a:endParaRPr lang="ko-KR" altLang="en-US" sz="9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/>
                        <a:ea typeface="나눔고딕"/>
                      </a:endParaRPr>
                    </a:p>
                  </a:txBody>
                  <a:tcPr marL="119007" marR="119007" marT="59504" marB="5950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200" b="0" i="0" u="none" strike="noStrike" noProof="0">
                          <a:solidFill>
                            <a:srgbClr val="333333"/>
                          </a:solidFill>
                          <a:latin typeface="맑은 고딕"/>
                          <a:ea typeface="맑은 고딕"/>
                        </a:rPr>
                        <a:t>가게</a:t>
                      </a:r>
                      <a:r>
                        <a:rPr lang="ko-KR" sz="1200" b="0" i="0" u="none" strike="noStrike" noProof="0">
                          <a:solidFill>
                            <a:srgbClr val="333333"/>
                          </a:solidFill>
                          <a:latin typeface="맑은 고딕"/>
                          <a:ea typeface="맑은 고딕"/>
                        </a:rPr>
                        <a:t> 내부 사진등록</a:t>
                      </a:r>
                      <a:endParaRPr lang="ko-KR"/>
                    </a:p>
                  </a:txBody>
                  <a:tcPr marL="119007" marR="119007" marT="59504" marB="59504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9764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9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/>
                          <a:ea typeface="나눔고딕"/>
                        </a:rPr>
                        <a:t>3</a:t>
                      </a:r>
                      <a:endParaRPr lang="ko-KR" altLang="en-US" sz="9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/>
                        <a:ea typeface="나눔고딕"/>
                      </a:endParaRPr>
                    </a:p>
                  </a:txBody>
                  <a:tcPr marL="119007" marR="119007" marT="59504" marB="5950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b="0" i="0" u="none" strike="noStrike" noProof="0" err="1">
                          <a:solidFill>
                            <a:srgbClr val="333333"/>
                          </a:solidFill>
                        </a:rPr>
                        <a:t>메뉴판</a:t>
                      </a:r>
                      <a:r>
                        <a:rPr lang="ko-KR" altLang="en-US" sz="1200" b="0" i="0" u="none" strike="noStrike" noProof="0">
                          <a:solidFill>
                            <a:srgbClr val="333333"/>
                          </a:solidFill>
                        </a:rPr>
                        <a:t> 사진 등록. </a:t>
                      </a:r>
                      <a:r>
                        <a:rPr lang="en-US" altLang="ko-KR" sz="1200" b="0" i="0" u="none" strike="noStrike" noProof="0">
                          <a:solidFill>
                            <a:srgbClr val="333333"/>
                          </a:solidFill>
                        </a:rPr>
                        <a:t>2</a:t>
                      </a:r>
                      <a:r>
                        <a:rPr lang="ko-KR" altLang="en-US" sz="1200" b="0" i="0" u="none" strike="noStrike" noProof="0">
                          <a:solidFill>
                            <a:srgbClr val="333333"/>
                          </a:solidFill>
                        </a:rPr>
                        <a:t>번과 </a:t>
                      </a:r>
                      <a:r>
                        <a:rPr lang="en-US" altLang="ko-KR" sz="1200" b="0" i="0" u="none" strike="noStrike" noProof="0">
                          <a:solidFill>
                            <a:srgbClr val="333333"/>
                          </a:solidFill>
                        </a:rPr>
                        <a:t>3</a:t>
                      </a:r>
                      <a:r>
                        <a:rPr lang="ko-KR" altLang="en-US" sz="1200" b="0" i="0" u="none" strike="noStrike" noProof="0">
                          <a:solidFill>
                            <a:srgbClr val="333333"/>
                          </a:solidFill>
                        </a:rPr>
                        <a:t>번은 개수 제한</a:t>
                      </a:r>
                      <a:r>
                        <a:rPr lang="en-US" altLang="ko-KR" sz="1200" b="0" i="0" u="none" strike="noStrike" noProof="0">
                          <a:solidFill>
                            <a:srgbClr val="333333"/>
                          </a:solidFill>
                        </a:rPr>
                        <a:t>,</a:t>
                      </a:r>
                      <a:r>
                        <a:rPr lang="ko-KR" altLang="en-US" sz="1200" b="0" i="0" u="none" strike="noStrike" noProof="0">
                          <a:solidFill>
                            <a:srgbClr val="333333"/>
                          </a:solidFill>
                        </a:rPr>
                        <a:t> 확장자</a:t>
                      </a:r>
                      <a:r>
                        <a:rPr lang="en-US" altLang="ko-KR" sz="1200" b="0" i="0" u="none" strike="noStrike" noProof="0">
                          <a:solidFill>
                            <a:srgbClr val="333333"/>
                          </a:solidFill>
                        </a:rPr>
                        <a:t>, </a:t>
                      </a:r>
                      <a:r>
                        <a:rPr lang="ko-KR" altLang="en-US" sz="1200" b="0" i="0" u="none" strike="noStrike" noProof="0">
                          <a:solidFill>
                            <a:srgbClr val="333333"/>
                          </a:solidFill>
                        </a:rPr>
                        <a:t>크기</a:t>
                      </a:r>
                      <a:r>
                        <a:rPr lang="ko-KR" sz="1200" b="0" i="0" u="none" strike="noStrike" noProof="0">
                          <a:solidFill>
                            <a:srgbClr val="333333"/>
                          </a:solidFill>
                        </a:rPr>
                        <a:t>,</a:t>
                      </a:r>
                      <a:r>
                        <a:rPr lang="ko-KR" altLang="en-US" sz="1200" b="0" i="0" u="none" strike="noStrike" noProof="0">
                          <a:solidFill>
                            <a:srgbClr val="333333"/>
                          </a:solidFill>
                        </a:rPr>
                        <a:t> </a:t>
                      </a:r>
                      <a:r>
                        <a:rPr lang="ko-KR" sz="1200" b="0" i="0" u="none" strike="noStrike" noProof="0">
                          <a:solidFill>
                            <a:srgbClr val="333333"/>
                          </a:solidFill>
                        </a:rPr>
                        <a:t>사이즈 제한 필요)</a:t>
                      </a:r>
                      <a:endParaRPr lang="ko-KR" sz="1200" b="0" i="0" u="none" strike="noStrike" noProof="0"/>
                    </a:p>
                  </a:txBody>
                  <a:tcPr marL="119007" marR="119007" marT="59504" marB="59504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9764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9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/>
                          <a:ea typeface="나눔고딕"/>
                        </a:rPr>
                        <a:t>4</a:t>
                      </a:r>
                      <a:endParaRPr lang="ko-KR" altLang="en-US" sz="9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/>
                        <a:ea typeface="나눔고딕"/>
                      </a:endParaRPr>
                    </a:p>
                  </a:txBody>
                  <a:tcPr marL="119007" marR="119007" marT="59504" marB="5950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200" b="0" i="0" u="none" strike="noStrike" noProof="0">
                          <a:solidFill>
                            <a:srgbClr val="333333"/>
                          </a:solidFill>
                          <a:latin typeface="맑은 고딕"/>
                          <a:ea typeface="맑은 고딕"/>
                        </a:rPr>
                        <a:t>등록 시 유효성 검사</a:t>
                      </a:r>
                      <a:endParaRPr lang="ko-KR"/>
                    </a:p>
                  </a:txBody>
                  <a:tcPr marL="119007" marR="119007" marT="59504" marB="59504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97641"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9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/>
                          <a:ea typeface="나눔고딕"/>
                        </a:rPr>
                        <a:t>5</a:t>
                      </a:r>
                      <a:endParaRPr lang="ko-KR" altLang="en-US" sz="9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/>
                        <a:ea typeface="나눔고딕"/>
                      </a:endParaRPr>
                    </a:p>
                  </a:txBody>
                  <a:tcPr marL="119007" marR="119007" marT="59504" marB="5950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b="0" i="0" u="none" strike="noStrike" noProof="0">
                          <a:solidFill>
                            <a:srgbClr val="333333"/>
                          </a:solidFill>
                          <a:latin typeface="맑은 고딕"/>
                          <a:ea typeface="맑은 고딕"/>
                        </a:rPr>
                        <a:t>입력했던 것들</a:t>
                      </a:r>
                      <a:r>
                        <a:rPr lang="ko-KR" sz="1200" b="0" i="0" u="none" strike="noStrike" noProof="0">
                          <a:solidFill>
                            <a:srgbClr val="333333"/>
                          </a:solidFill>
                          <a:latin typeface="맑은 고딕"/>
                          <a:ea typeface="맑은 고딕"/>
                        </a:rPr>
                        <a:t> 취소되고 목록으로 이동</a:t>
                      </a:r>
                      <a:endParaRPr lang="ko-KR"/>
                    </a:p>
                  </a:txBody>
                  <a:tcPr marL="119007" marR="119007" marT="59504" marB="59504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7" name="그림 52" descr="/Users/heo/Library/Group Containers/L48J367XN4.com.infraware.PolarisOffice/EngineTemp/1134/fImage922862791779.png">
            <a:extLst>
              <a:ext uri="{FF2B5EF4-FFF2-40B4-BE49-F238E27FC236}">
                <a16:creationId xmlns:a16="http://schemas.microsoft.com/office/drawing/2014/main" id="{2C765104-CD9B-4978-9174-52CC97E02A8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49" t="63267" r="58769" b="19015"/>
          <a:stretch/>
        </p:blipFill>
        <p:spPr>
          <a:xfrm>
            <a:off x="5239296" y="4487049"/>
            <a:ext cx="1967377" cy="1187606"/>
          </a:xfrm>
          <a:prstGeom prst="rect">
            <a:avLst/>
          </a:prstGeom>
          <a:noFill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C40A024-49D9-45BC-B6DD-CCD35EECCDC2}"/>
              </a:ext>
            </a:extLst>
          </p:cNvPr>
          <p:cNvSpPr txBox="1"/>
          <p:nvPr/>
        </p:nvSpPr>
        <p:spPr>
          <a:xfrm>
            <a:off x="5604063" y="4612341"/>
            <a:ext cx="1415143" cy="30777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400">
                <a:ea typeface="맑은 고딕"/>
              </a:rPr>
              <a:t>메뉴 사진 등록</a:t>
            </a:r>
            <a:endParaRPr lang="ko-KR" altLang="en-US" sz="1400" err="1"/>
          </a:p>
        </p:txBody>
      </p:sp>
    </p:spTree>
    <p:extLst>
      <p:ext uri="{BB962C8B-B14F-4D97-AF65-F5344CB8AC3E}">
        <p14:creationId xmlns:p14="http://schemas.microsoft.com/office/powerpoint/2010/main" val="37745137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53" descr="/Users/heo/Library/Group Containers/L48J367XN4.com.infraware.PolarisOffice/EngineTemp/1134/fImage969212854600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20" y="380563"/>
            <a:ext cx="12192635" cy="4276090"/>
          </a:xfrm>
          <a:prstGeom prst="rect">
            <a:avLst/>
          </a:prstGeom>
          <a:noFill/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5635B25F-0CE9-4CD6-94BE-3BBE21661308}"/>
              </a:ext>
            </a:extLst>
          </p:cNvPr>
          <p:cNvSpPr/>
          <p:nvPr/>
        </p:nvSpPr>
        <p:spPr>
          <a:xfrm>
            <a:off x="0" y="1"/>
            <a:ext cx="12192000" cy="381000"/>
          </a:xfrm>
          <a:prstGeom prst="rect">
            <a:avLst/>
          </a:prstGeom>
          <a:solidFill>
            <a:srgbClr val="EFC2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ko-KR" altLang="en-US">
              <a:ea typeface="맑은 고딕"/>
            </a:endParaRPr>
          </a:p>
        </p:txBody>
      </p:sp>
      <p:sp>
        <p:nvSpPr>
          <p:cNvPr id="9" name="Object 2">
            <a:extLst>
              <a:ext uri="{FF2B5EF4-FFF2-40B4-BE49-F238E27FC236}">
                <a16:creationId xmlns:a16="http://schemas.microsoft.com/office/drawing/2014/main" id="{BDAA50BB-1F8F-47E6-81E3-31DB6C5D1219}"/>
              </a:ext>
            </a:extLst>
          </p:cNvPr>
          <p:cNvSpPr txBox="1"/>
          <p:nvPr/>
        </p:nvSpPr>
        <p:spPr>
          <a:xfrm>
            <a:off x="157539" y="13925"/>
            <a:ext cx="4705224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 kern="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UI </a:t>
            </a:r>
            <a:r>
              <a:rPr lang="ko-KR" altLang="en-US" sz="2000" kern="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구현  </a:t>
            </a:r>
            <a:r>
              <a:rPr lang="en-US" sz="2000" kern="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  </a:t>
            </a:r>
            <a:r>
              <a:rPr lang="ko-KR" altLang="en-US" sz="2000" b="1" kern="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음식점</a:t>
            </a:r>
            <a:r>
              <a:rPr lang="en-US" sz="2000" b="1" kern="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2000" b="1" kern="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관리  </a:t>
            </a:r>
            <a:r>
              <a:rPr lang="en-US" sz="2000" b="1" kern="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</a:t>
            </a:r>
            <a:r>
              <a:rPr lang="en-US" altLang="ko-KR" sz="2000" b="1" kern="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  </a:t>
            </a:r>
            <a:r>
              <a:rPr lang="ko-KR" altLang="en-US" sz="2000" b="1" kern="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수정</a:t>
            </a:r>
            <a:endParaRPr lang="en-US" altLang="ko-KR" sz="2000" b="1" kern="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10A45A-A9B9-4A3A-9DD9-37029F611221}"/>
              </a:ext>
            </a:extLst>
          </p:cNvPr>
          <p:cNvSpPr txBox="1"/>
          <p:nvPr/>
        </p:nvSpPr>
        <p:spPr>
          <a:xfrm>
            <a:off x="73231" y="459178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>
                <a:ea typeface="맑은 고딕"/>
              </a:rPr>
              <a:t>1</a:t>
            </a:r>
            <a:endParaRPr lang="ko-K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1AE51FC-AE14-40D7-8C7C-4E706F5C580B}"/>
              </a:ext>
            </a:extLst>
          </p:cNvPr>
          <p:cNvSpPr txBox="1"/>
          <p:nvPr/>
        </p:nvSpPr>
        <p:spPr>
          <a:xfrm>
            <a:off x="6218711" y="459178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>
                <a:ea typeface="맑은 고딕"/>
              </a:rPr>
              <a:t>2</a:t>
            </a:r>
            <a:endParaRPr lang="ko-KR"/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E5E60423-9061-4548-91F1-7A86611953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094677"/>
              </p:ext>
            </p:extLst>
          </p:nvPr>
        </p:nvGraphicFramePr>
        <p:xfrm>
          <a:off x="5602" y="4588808"/>
          <a:ext cx="5992288" cy="22637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97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22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2438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9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/>
                          <a:ea typeface="나눔고딕"/>
                        </a:rPr>
                        <a:t>1</a:t>
                      </a:r>
                      <a:endParaRPr lang="ko-KR" altLang="en-US" sz="9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/>
                        <a:ea typeface="나눔고딕"/>
                      </a:endParaRPr>
                    </a:p>
                  </a:txBody>
                  <a:tcPr marL="119007" marR="119007" marT="59504" marB="5950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200" b="0" i="0" u="none" strike="noStrike" noProof="0">
                          <a:solidFill>
                            <a:srgbClr val="333333"/>
                          </a:solidFill>
                          <a:latin typeface="맑은 고딕"/>
                          <a:ea typeface="맑은 고딕"/>
                        </a:rPr>
                        <a:t>수정을 누르는 경우 가게 상세 내부 정보를 변경할 수 </a:t>
                      </a:r>
                      <a:r>
                        <a:rPr lang="ko-KR" sz="1200" b="0" i="0" u="none" strike="noStrike" noProof="0">
                          <a:solidFill>
                            <a:srgbClr val="333333"/>
                          </a:solidFill>
                          <a:latin typeface="맑은 고딕"/>
                          <a:ea typeface="맑은 고딕"/>
                        </a:rPr>
                        <a:t>있음</a:t>
                      </a:r>
                      <a:r>
                        <a:rPr lang="en-US" altLang="ko-KR" sz="1200" b="0" i="0" u="none" strike="noStrike" noProof="0">
                          <a:solidFill>
                            <a:srgbClr val="333333"/>
                          </a:solidFill>
                          <a:latin typeface="맑은 고딕"/>
                          <a:ea typeface="맑은 고딕"/>
                        </a:rPr>
                        <a:t>.</a:t>
                      </a:r>
                      <a:endParaRPr lang="ko-KR" altLang="en-US" sz="1200" b="0" i="0" err="1">
                        <a:solidFill>
                          <a:schemeClr val="tx1"/>
                        </a:solidFill>
                        <a:latin typeface="Inter" charset="0"/>
                        <a:ea typeface="Inter" charset="0"/>
                      </a:endParaRPr>
                    </a:p>
                  </a:txBody>
                  <a:tcPr marL="119007" marR="119007" marT="59504" marB="59504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2625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9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/>
                          <a:ea typeface="나눔고딕"/>
                        </a:rPr>
                        <a:t>2</a:t>
                      </a:r>
                      <a:endParaRPr lang="ko-KR" altLang="en-US" sz="9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/>
                        <a:ea typeface="나눔고딕"/>
                      </a:endParaRPr>
                    </a:p>
                  </a:txBody>
                  <a:tcPr marL="119007" marR="119007" marT="59504" marB="5950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>
                        <a:lnSpc>
                          <a:spcPct val="150000"/>
                        </a:lnSpc>
                        <a:buNone/>
                      </a:pPr>
                      <a:r>
                        <a:rPr lang="en-US" sz="1200" b="0" i="0" u="none" strike="noStrike" noProof="0">
                          <a:solidFill>
                            <a:srgbClr val="333333"/>
                          </a:solidFill>
                          <a:latin typeface="맑은 고딕"/>
                          <a:ea typeface="맑은 고딕"/>
                        </a:rPr>
                        <a:t>1</a:t>
                      </a:r>
                      <a:r>
                        <a:rPr lang="ko-KR" sz="1200" b="0" i="0" u="none" strike="noStrike" noProof="0">
                          <a:solidFill>
                            <a:srgbClr val="333333"/>
                          </a:solidFill>
                          <a:latin typeface="맑은 고딕"/>
                          <a:ea typeface="맑은 고딕"/>
                        </a:rPr>
                        <a:t>번을 거쳐서 온 경우 각 </a:t>
                      </a:r>
                      <a:r>
                        <a:rPr lang="af-ZA" sz="1200" b="0" i="0" u="none" strike="noStrike" noProof="0" err="1">
                          <a:solidFill>
                            <a:srgbClr val="333333"/>
                          </a:solidFill>
                          <a:latin typeface="맑은 고딕"/>
                          <a:ea typeface="맑은 고딕"/>
                        </a:rPr>
                        <a:t>label</a:t>
                      </a:r>
                      <a:r>
                        <a:rPr lang="ko-KR" sz="1200" b="0" i="0" u="none" strike="noStrike" noProof="0">
                          <a:solidFill>
                            <a:srgbClr val="333333"/>
                          </a:solidFill>
                          <a:latin typeface="맑은 고딕"/>
                          <a:ea typeface="맑은 고딕"/>
                        </a:rPr>
                        <a:t>에 해당하는 </a:t>
                      </a:r>
                      <a:r>
                        <a:rPr lang="af-ZA" sz="1200" b="0" i="0" u="none" strike="noStrike" noProof="0">
                          <a:solidFill>
                            <a:srgbClr val="333333"/>
                          </a:solidFill>
                          <a:latin typeface="맑은 고딕"/>
                          <a:ea typeface="맑은 고딕"/>
                        </a:rPr>
                        <a:t>input</a:t>
                      </a:r>
                      <a:r>
                        <a:rPr lang="ko-KR" sz="1200" b="0" i="0" u="none" strike="noStrike" noProof="0">
                          <a:solidFill>
                            <a:srgbClr val="333333"/>
                          </a:solidFill>
                          <a:latin typeface="맑은 고딕"/>
                          <a:ea typeface="맑은 고딕"/>
                        </a:rPr>
                        <a:t>이 있는데</a:t>
                      </a:r>
                      <a:r>
                        <a:rPr lang="en-US" altLang="ko-KR" sz="1200" b="0" i="0" u="none" strike="noStrike" noProof="0">
                          <a:solidFill>
                            <a:srgbClr val="333333"/>
                          </a:solidFill>
                          <a:latin typeface="맑은 고딕"/>
                          <a:ea typeface="맑은 고딕"/>
                        </a:rPr>
                        <a:t>,</a:t>
                      </a:r>
                      <a:r>
                        <a:rPr lang="ko-KR" sz="1200" b="0" i="0" u="none" strike="noStrike" noProof="0">
                          <a:solidFill>
                            <a:srgbClr val="333333"/>
                          </a:solidFill>
                          <a:latin typeface="맑은 고딕"/>
                          <a:ea typeface="맑은 고딕"/>
                        </a:rPr>
                        <a:t> 해당 </a:t>
                      </a:r>
                      <a:r>
                        <a:rPr lang="af-ZA" sz="1200" b="0" i="0" u="none" strike="noStrike" noProof="0">
                          <a:solidFill>
                            <a:srgbClr val="333333"/>
                          </a:solidFill>
                          <a:latin typeface="맑은 고딕"/>
                          <a:ea typeface="맑은 고딕"/>
                        </a:rPr>
                        <a:t>input</a:t>
                      </a:r>
                      <a:r>
                        <a:rPr lang="ko-KR" sz="1200" b="0" i="0" u="none" strike="noStrike" noProof="0">
                          <a:solidFill>
                            <a:srgbClr val="333333"/>
                          </a:solidFill>
                          <a:latin typeface="맑은 고딕"/>
                          <a:ea typeface="맑은 고딕"/>
                        </a:rPr>
                        <a:t>이 수정가능한 상태로 변경됨</a:t>
                      </a:r>
                      <a:r>
                        <a:rPr lang="en-US" sz="1200" b="0" i="0" u="none" strike="noStrike" noProof="0">
                          <a:solidFill>
                            <a:srgbClr val="333333"/>
                          </a:solidFill>
                          <a:latin typeface="맑은 고딕"/>
                          <a:ea typeface="맑은 고딕"/>
                        </a:rPr>
                        <a:t>.</a:t>
                      </a:r>
                      <a:r>
                        <a:rPr lang="ko-KR" sz="1200" b="0" i="0" u="none" strike="noStrike" noProof="0">
                          <a:solidFill>
                            <a:srgbClr val="333333"/>
                          </a:solidFill>
                          <a:latin typeface="맑은 고딕"/>
                          <a:ea typeface="맑은 고딕"/>
                        </a:rPr>
                        <a:t> 아닌 경우 </a:t>
                      </a:r>
                      <a:r>
                        <a:rPr lang="af-ZA" sz="1200" b="0" i="0" u="none" strike="noStrike" noProof="0" err="1">
                          <a:solidFill>
                            <a:srgbClr val="333333"/>
                          </a:solidFill>
                          <a:latin typeface="맑은 고딕"/>
                          <a:ea typeface="맑은 고딕"/>
                        </a:rPr>
                        <a:t>read</a:t>
                      </a:r>
                      <a:r>
                        <a:rPr lang="ko-KR" sz="1200" b="0" i="0" u="none" strike="noStrike" noProof="0">
                          <a:solidFill>
                            <a:srgbClr val="333333"/>
                          </a:solidFill>
                          <a:latin typeface="맑은 고딕"/>
                          <a:ea typeface="맑은 고딕"/>
                        </a:rPr>
                        <a:t>만 가능</a:t>
                      </a:r>
                      <a:r>
                        <a:rPr lang="en-US" sz="1200" b="0" i="0" u="none" strike="noStrike" noProof="0">
                          <a:solidFill>
                            <a:srgbClr val="333333"/>
                          </a:solidFill>
                          <a:latin typeface="맑은 고딕"/>
                          <a:ea typeface="맑은 고딕"/>
                        </a:rPr>
                        <a:t>.</a:t>
                      </a:r>
                      <a:endParaRPr lang="ko-KR"/>
                    </a:p>
                  </a:txBody>
                  <a:tcPr marL="119007" marR="119007" marT="59504" marB="59504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1306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9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/>
                          <a:ea typeface="나눔고딕"/>
                        </a:rPr>
                        <a:t>3</a:t>
                      </a:r>
                      <a:endParaRPr lang="ko-KR" altLang="en-US" sz="9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/>
                        <a:ea typeface="나눔고딕"/>
                      </a:endParaRPr>
                    </a:p>
                  </a:txBody>
                  <a:tcPr marL="119007" marR="119007" marT="59504" marB="5950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b="0" i="0" u="none" strike="noStrike" noProof="0">
                          <a:solidFill>
                            <a:srgbClr val="333333"/>
                          </a:solidFill>
                          <a:latin typeface="맑은 고딕"/>
                          <a:ea typeface="맑은 고딕"/>
                        </a:rPr>
                        <a:t>현재 등록된 </a:t>
                      </a:r>
                      <a:r>
                        <a:rPr lang="ko-KR" altLang="en-US" sz="1200" b="0" i="0" u="none" strike="noStrike" noProof="0" err="1">
                          <a:solidFill>
                            <a:srgbClr val="333333"/>
                          </a:solidFill>
                          <a:latin typeface="맑은 고딕"/>
                          <a:ea typeface="맑은 고딕"/>
                        </a:rPr>
                        <a:t>메뉴판</a:t>
                      </a:r>
                      <a:r>
                        <a:rPr lang="ko-KR" altLang="en-US" sz="1200" b="0" i="0" u="none" strike="noStrike" noProof="0">
                          <a:solidFill>
                            <a:srgbClr val="333333"/>
                          </a:solidFill>
                          <a:latin typeface="맑은 고딕"/>
                          <a:ea typeface="맑은 고딕"/>
                        </a:rPr>
                        <a:t> 이미지를 보여줌</a:t>
                      </a:r>
                      <a:r>
                        <a:rPr lang="en-US" altLang="ko-KR" sz="1200" b="0" i="0" u="none" strike="noStrike" noProof="0">
                          <a:solidFill>
                            <a:srgbClr val="333333"/>
                          </a:solidFill>
                          <a:latin typeface="맑은 고딕"/>
                          <a:ea typeface="맑은 고딕"/>
                        </a:rPr>
                        <a:t>.</a:t>
                      </a:r>
                      <a:r>
                        <a:rPr lang="ko-KR" altLang="en-US" sz="1200" b="0" i="0" u="none" strike="noStrike" noProof="0">
                          <a:solidFill>
                            <a:srgbClr val="333333"/>
                          </a:solidFill>
                          <a:latin typeface="맑은 고딕"/>
                          <a:ea typeface="맑은 고딕"/>
                        </a:rPr>
                        <a:t> </a:t>
                      </a:r>
                      <a:r>
                        <a:rPr lang="ko-KR" sz="1200" b="0" i="0" u="none" strike="noStrike" noProof="0">
                          <a:solidFill>
                            <a:srgbClr val="333333"/>
                          </a:solidFill>
                          <a:latin typeface="맑은 고딕"/>
                          <a:ea typeface="맑은 고딕"/>
                        </a:rPr>
                        <a:t>클릭 시 이미지 뷰어 </a:t>
                      </a:r>
                      <a:r>
                        <a:rPr lang="ko-KR" altLang="en-US" sz="1200" b="0" i="0" u="none" strike="noStrike" noProof="0" err="1">
                          <a:solidFill>
                            <a:srgbClr val="333333"/>
                          </a:solidFill>
                          <a:latin typeface="맑은 고딕"/>
                          <a:ea typeface="맑은 고딕"/>
                        </a:rPr>
                        <a:t>모달이</a:t>
                      </a:r>
                      <a:r>
                        <a:rPr lang="ko-KR" altLang="en-US" sz="1200" b="0" i="0" u="none" strike="noStrike" noProof="0">
                          <a:solidFill>
                            <a:srgbClr val="333333"/>
                          </a:solidFill>
                          <a:latin typeface="맑은 고딕"/>
                          <a:ea typeface="맑은 고딕"/>
                        </a:rPr>
                        <a:t> 뜸</a:t>
                      </a:r>
                      <a:r>
                        <a:rPr lang="en-US" altLang="ko-KR" sz="1200" b="0" i="0" u="none" strike="noStrike" noProof="0">
                          <a:solidFill>
                            <a:srgbClr val="333333"/>
                          </a:solidFill>
                          <a:latin typeface="맑은 고딕"/>
                          <a:ea typeface="맑은 고딕"/>
                        </a:rPr>
                        <a:t>.</a:t>
                      </a:r>
                      <a:endParaRPr lang="ko-KR"/>
                    </a:p>
                  </a:txBody>
                  <a:tcPr marL="119007" marR="119007" marT="59504" marB="59504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F63C98A-3F6E-4078-9440-96CA093B43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0418890"/>
              </p:ext>
            </p:extLst>
          </p:nvPr>
        </p:nvGraphicFramePr>
        <p:xfrm>
          <a:off x="6096000" y="4605617"/>
          <a:ext cx="6085066" cy="22632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69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480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473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900" b="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</a:rPr>
                        <a:t>1</a:t>
                      </a:r>
                      <a:endParaRPr lang="ko-KR" altLang="en-US" sz="900" b="0">
                        <a:solidFill>
                          <a:schemeClr val="tx1"/>
                        </a:solidFill>
                        <a:latin typeface="나눔고딕"/>
                        <a:ea typeface="나눔고딕"/>
                      </a:endParaRPr>
                    </a:p>
                  </a:txBody>
                  <a:tcPr marL="119007" marR="119007" marT="59504" marB="5950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b="0" i="0" u="none" strike="noStrike" noProof="0">
                          <a:solidFill>
                            <a:srgbClr val="333333"/>
                          </a:solidFill>
                          <a:latin typeface="맑은 고딕"/>
                          <a:ea typeface="맑은 고딕"/>
                        </a:rPr>
                        <a:t>수정 버튼 </a:t>
                      </a:r>
                      <a:r>
                        <a:rPr lang="ko-KR" sz="1200" b="0" i="0" u="none" strike="noStrike" noProof="0">
                          <a:solidFill>
                            <a:srgbClr val="333333"/>
                          </a:solidFill>
                          <a:latin typeface="맑은 고딕"/>
                          <a:ea typeface="맑은 고딕"/>
                        </a:rPr>
                        <a:t>클릭 시</a:t>
                      </a:r>
                      <a:r>
                        <a:rPr lang="ko-KR" altLang="en-US" sz="1200" b="0" i="0" u="none" strike="noStrike" noProof="0">
                          <a:solidFill>
                            <a:srgbClr val="333333"/>
                          </a:solidFill>
                          <a:latin typeface="맑은 고딕"/>
                          <a:ea typeface="맑은 고딕"/>
                        </a:rPr>
                        <a:t> 지붕 수정 가능하게 되고 지붕 디자인 </a:t>
                      </a:r>
                      <a:r>
                        <a:rPr lang="ko-KR" altLang="en-US" sz="1200" b="0" i="0" u="none" strike="noStrike" noProof="0" err="1">
                          <a:solidFill>
                            <a:srgbClr val="333333"/>
                          </a:solidFill>
                          <a:latin typeface="맑은 고딕"/>
                          <a:ea typeface="맑은 고딕"/>
                        </a:rPr>
                        <a:t>모달로</a:t>
                      </a:r>
                      <a:r>
                        <a:rPr lang="ko-KR" altLang="en-US" sz="1200" b="0" i="0" u="none" strike="noStrike" noProof="0">
                          <a:solidFill>
                            <a:srgbClr val="333333"/>
                          </a:solidFill>
                          <a:latin typeface="맑은 고딕"/>
                          <a:ea typeface="맑은 고딕"/>
                        </a:rPr>
                        <a:t> </a:t>
                      </a:r>
                      <a:r>
                        <a:rPr lang="ko-KR" sz="1200" b="0" i="0" u="none" strike="noStrike" noProof="0" err="1">
                          <a:solidFill>
                            <a:srgbClr val="333333"/>
                          </a:solidFill>
                          <a:latin typeface="맑은 고딕"/>
                          <a:ea typeface="맑은 고딕"/>
                        </a:rPr>
                        <a:t>넘어감</a:t>
                      </a:r>
                      <a:r>
                        <a:rPr lang="en-US" altLang="ko-KR" sz="1200" b="0" i="0" u="none" strike="noStrike" noProof="0">
                          <a:solidFill>
                            <a:srgbClr val="333333"/>
                          </a:solidFill>
                          <a:latin typeface="맑은 고딕"/>
                          <a:ea typeface="맑은 고딕"/>
                        </a:rPr>
                        <a:t>.</a:t>
                      </a:r>
                      <a:endParaRPr lang="ko-KR"/>
                    </a:p>
                  </a:txBody>
                  <a:tcPr marL="119007" marR="119007" marT="59504" marB="59504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137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9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/>
                          <a:ea typeface="나눔고딕"/>
                        </a:rPr>
                        <a:t>2</a:t>
                      </a:r>
                      <a:endParaRPr lang="ko-KR" altLang="en-US" sz="9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/>
                        <a:ea typeface="나눔고딕"/>
                      </a:endParaRPr>
                    </a:p>
                  </a:txBody>
                  <a:tcPr marL="119007" marR="119007" marT="59504" marB="5950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50000"/>
                        </a:lnSpc>
                        <a:buNone/>
                      </a:pPr>
                      <a:r>
                        <a:rPr lang="ko-KR" sz="1200" b="0" i="0" u="none" strike="noStrike" noProof="0">
                          <a:solidFill>
                            <a:srgbClr val="333333"/>
                          </a:solidFill>
                        </a:rPr>
                        <a:t>현재 적용중인 지붕 상태를 보여줌</a:t>
                      </a:r>
                      <a:r>
                        <a:rPr lang="en-US" altLang="ko-KR" sz="1200" b="0" i="0" u="none" strike="noStrike" noProof="0">
                          <a:solidFill>
                            <a:srgbClr val="333333"/>
                          </a:solidFill>
                        </a:rPr>
                        <a:t>(</a:t>
                      </a:r>
                      <a:r>
                        <a:rPr lang="ko-KR" sz="1200" b="0" i="0" u="none" strike="noStrike" noProof="0">
                          <a:solidFill>
                            <a:srgbClr val="333333"/>
                          </a:solidFill>
                        </a:rPr>
                        <a:t>가게 수정페이지에서 직접 수정하기 전에는</a:t>
                      </a:r>
                      <a:r>
                        <a:rPr lang="ko-KR" altLang="en-US" sz="1200" b="0" i="0" u="none" strike="noStrike" noProof="0">
                          <a:solidFill>
                            <a:srgbClr val="333333"/>
                          </a:solidFill>
                        </a:rPr>
                        <a:t> 각 업종에</a:t>
                      </a:r>
                      <a:r>
                        <a:rPr lang="ko-KR" sz="1200" b="0" i="0" u="none" strike="noStrike" noProof="0">
                          <a:solidFill>
                            <a:srgbClr val="333333"/>
                          </a:solidFill>
                        </a:rPr>
                        <a:t> 맞는 </a:t>
                      </a:r>
                      <a:r>
                        <a:rPr lang="en-US" altLang="ko-KR" sz="1200" b="0" i="0" u="none" strike="noStrike" noProof="0">
                          <a:solidFill>
                            <a:srgbClr val="333333"/>
                          </a:solidFill>
                        </a:rPr>
                        <a:t>default</a:t>
                      </a:r>
                      <a:r>
                        <a:rPr lang="ko-KR" altLang="en-US" sz="1200" b="0" i="0" u="none" strike="noStrike" noProof="0">
                          <a:solidFill>
                            <a:srgbClr val="333333"/>
                          </a:solidFill>
                        </a:rPr>
                        <a:t>값을 </a:t>
                      </a:r>
                      <a:r>
                        <a:rPr lang="ko-KR" sz="1200" b="0" i="0" u="none" strike="noStrike" noProof="0">
                          <a:solidFill>
                            <a:srgbClr val="333333"/>
                          </a:solidFill>
                        </a:rPr>
                        <a:t>보여줌</a:t>
                      </a:r>
                      <a:r>
                        <a:rPr lang="en-US" altLang="ko-KR" sz="1200" b="0" i="0" u="none" strike="noStrike" noProof="0">
                          <a:solidFill>
                            <a:srgbClr val="333333"/>
                          </a:solidFill>
                        </a:rPr>
                        <a:t>)</a:t>
                      </a:r>
                      <a:endParaRPr lang="ko-KR"/>
                    </a:p>
                  </a:txBody>
                  <a:tcPr marL="119007" marR="119007" marT="59504" marB="59504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241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9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/>
                          <a:ea typeface="나눔고딕"/>
                        </a:rPr>
                        <a:t>3</a:t>
                      </a:r>
                      <a:endParaRPr lang="ko-KR" altLang="en-US" sz="9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/>
                        <a:ea typeface="나눔고딕"/>
                      </a:endParaRPr>
                    </a:p>
                  </a:txBody>
                  <a:tcPr marL="119007" marR="119007" marT="59504" marB="5950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0" i="0" u="none" strike="noStrike" noProof="0">
                          <a:solidFill>
                            <a:srgbClr val="333333"/>
                          </a:solidFill>
                        </a:rPr>
                        <a:t>가게 내부 전경을 수정할 수 있는 페이지</a:t>
                      </a:r>
                      <a:r>
                        <a:rPr lang="en-US" sz="1200" b="0" i="0" u="none" strike="noStrike" noProof="0">
                          <a:solidFill>
                            <a:srgbClr val="333333"/>
                          </a:solidFill>
                        </a:rPr>
                        <a:t>.</a:t>
                      </a:r>
                      <a:endParaRPr lang="ko-KR"/>
                    </a:p>
                  </a:txBody>
                  <a:tcPr marL="119007" marR="119007" marT="59504" marB="59504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473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9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/>
                          <a:ea typeface="나눔고딕"/>
                        </a:rPr>
                        <a:t>4</a:t>
                      </a:r>
                      <a:endParaRPr lang="ko-KR" altLang="en-US" sz="9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/>
                        <a:ea typeface="나눔고딕"/>
                      </a:endParaRPr>
                    </a:p>
                  </a:txBody>
                  <a:tcPr marL="119007" marR="119007" marT="59504" marB="5950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b="0" i="0" u="none" strike="noStrike" noProof="0">
                          <a:solidFill>
                            <a:srgbClr val="333333"/>
                          </a:solidFill>
                          <a:latin typeface="맑은 고딕"/>
                          <a:ea typeface="맑은 고딕"/>
                        </a:rPr>
                        <a:t>현재 적용중인 가게 내부 전경을 </a:t>
                      </a:r>
                      <a:r>
                        <a:rPr lang="ko-KR" sz="1200" b="0" i="0" u="none" strike="noStrike" noProof="0">
                          <a:solidFill>
                            <a:srgbClr val="333333"/>
                          </a:solidFill>
                          <a:latin typeface="맑은 고딕"/>
                          <a:ea typeface="맑은 고딕"/>
                        </a:rPr>
                        <a:t>보여줌</a:t>
                      </a:r>
                      <a:r>
                        <a:rPr lang="en-US" altLang="ko-KR" sz="1200" b="0" i="0" u="none" strike="noStrike" noProof="0">
                          <a:solidFill>
                            <a:srgbClr val="333333"/>
                          </a:solidFill>
                          <a:latin typeface="맑은 고딕"/>
                          <a:ea typeface="맑은 고딕"/>
                        </a:rPr>
                        <a:t>.</a:t>
                      </a:r>
                      <a:endParaRPr lang="ko-KR"/>
                    </a:p>
                  </a:txBody>
                  <a:tcPr marL="119007" marR="119007" marT="59504" marB="59504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156869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" descr="/Users/heo/Library/Group Containers/L48J367XN4.com.infraware.PolarisOffice/EngineTemp/1134/fImage664272753137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" y="401320"/>
            <a:ext cx="9429659" cy="6446247"/>
          </a:xfrm>
          <a:prstGeom prst="rect">
            <a:avLst/>
          </a:prstGeom>
          <a:noFill/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293D9CE7-D50B-4FDE-A2FA-2D0114CDCFFE}"/>
              </a:ext>
            </a:extLst>
          </p:cNvPr>
          <p:cNvSpPr/>
          <p:nvPr/>
        </p:nvSpPr>
        <p:spPr>
          <a:xfrm>
            <a:off x="0" y="1"/>
            <a:ext cx="12192000" cy="381000"/>
          </a:xfrm>
          <a:prstGeom prst="rect">
            <a:avLst/>
          </a:prstGeom>
          <a:solidFill>
            <a:srgbClr val="EFC2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ko-KR" altLang="en-US">
              <a:ea typeface="맑은 고딕"/>
            </a:endParaRPr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E02B12C3-8CD4-4F2F-826E-4C88FCBB7ED6}"/>
              </a:ext>
            </a:extLst>
          </p:cNvPr>
          <p:cNvSpPr txBox="1"/>
          <p:nvPr/>
        </p:nvSpPr>
        <p:spPr>
          <a:xfrm>
            <a:off x="157539" y="13925"/>
            <a:ext cx="4705224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 kern="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UI </a:t>
            </a:r>
            <a:r>
              <a:rPr lang="ko-KR" altLang="en-US" sz="2000" kern="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구현  </a:t>
            </a:r>
            <a:r>
              <a:rPr lang="en-US" sz="2000" b="1" kern="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  </a:t>
            </a:r>
            <a:r>
              <a:rPr lang="ko-KR" altLang="en-US" sz="2000" b="1" kern="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가게등록  </a:t>
            </a:r>
            <a:r>
              <a:rPr lang="en-US" sz="2000" b="1" kern="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 </a:t>
            </a:r>
            <a:r>
              <a:rPr lang="en-US" altLang="ko-KR" sz="2000" b="1" kern="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 </a:t>
            </a:r>
            <a:r>
              <a:rPr lang="ko-KR" altLang="en-US" sz="2000" b="1" kern="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지붕선택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13C7CCE-08C7-4ADA-A40B-A0C10FB56C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7019461"/>
              </p:ext>
            </p:extLst>
          </p:nvPr>
        </p:nvGraphicFramePr>
        <p:xfrm>
          <a:off x="9405257" y="391885"/>
          <a:ext cx="2781799" cy="64784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09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708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26148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9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/>
                          <a:ea typeface="나눔고딕"/>
                        </a:rPr>
                        <a:t>1</a:t>
                      </a:r>
                      <a:endParaRPr lang="ko-KR" altLang="en-US" sz="9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/>
                        <a:ea typeface="나눔고딕"/>
                      </a:endParaRPr>
                    </a:p>
                  </a:txBody>
                  <a:tcPr marL="119007" marR="119007" marT="59504" marB="5950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0" i="0" u="none" strike="noStrike" noProof="0">
                          <a:solidFill>
                            <a:srgbClr val="333333"/>
                          </a:solidFill>
                        </a:rPr>
                        <a:t>이전버튼</a:t>
                      </a:r>
                      <a:endParaRPr lang="ko-KR" altLang="en-US" sz="1200" b="0" i="0" u="none" strike="noStrike" noProof="0"/>
                    </a:p>
                  </a:txBody>
                  <a:tcPr marL="119007" marR="119007" marT="59504" marB="59504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0423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9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/>
                          <a:ea typeface="나눔고딕"/>
                        </a:rPr>
                        <a:t>2</a:t>
                      </a:r>
                      <a:endParaRPr lang="ko-KR" altLang="en-US" sz="9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/>
                        <a:ea typeface="나눔고딕"/>
                      </a:endParaRPr>
                    </a:p>
                  </a:txBody>
                  <a:tcPr marL="119007" marR="119007" marT="59504" marB="5950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200" b="0" i="0" u="none" strike="noStrike" noProof="0">
                          <a:solidFill>
                            <a:srgbClr val="333333"/>
                          </a:solidFill>
                        </a:rPr>
                        <a:t>이후버튼</a:t>
                      </a:r>
                      <a:endParaRPr lang="ko-KR"/>
                    </a:p>
                  </a:txBody>
                  <a:tcPr marL="119007" marR="119007" marT="59504" marB="59504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0423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9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/>
                          <a:ea typeface="나눔고딕"/>
                        </a:rPr>
                        <a:t>3</a:t>
                      </a:r>
                      <a:endParaRPr lang="ko-KR" altLang="en-US" sz="9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/>
                        <a:ea typeface="나눔고딕"/>
                      </a:endParaRPr>
                    </a:p>
                  </a:txBody>
                  <a:tcPr marL="119007" marR="119007" marT="59504" marB="5950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0" i="0" u="none" strike="noStrike" noProof="0">
                          <a:solidFill>
                            <a:srgbClr val="333333"/>
                          </a:solidFill>
                          <a:latin typeface="맑은 고딕"/>
                          <a:ea typeface="맑은 고딕"/>
                        </a:rPr>
                        <a:t>현재</a:t>
                      </a:r>
                      <a:r>
                        <a:rPr lang="ko-KR" altLang="en-US" sz="1200" b="0" i="0" u="none" strike="noStrike" noProof="0">
                          <a:solidFill>
                            <a:srgbClr val="333333"/>
                          </a:solidFill>
                          <a:latin typeface="맑은 고딕"/>
                          <a:ea typeface="맑은 고딕"/>
                        </a:rPr>
                        <a:t> 선택할 수 있는 지붕</a:t>
                      </a:r>
                      <a:endParaRPr lang="ko-KR"/>
                    </a:p>
                  </a:txBody>
                  <a:tcPr marL="119007" marR="119007" marT="59504" marB="59504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0423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9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/>
                          <a:ea typeface="나눔고딕"/>
                        </a:rPr>
                        <a:t>4</a:t>
                      </a:r>
                      <a:endParaRPr lang="ko-KR" altLang="en-US" sz="9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/>
                        <a:ea typeface="나눔고딕"/>
                      </a:endParaRPr>
                    </a:p>
                  </a:txBody>
                  <a:tcPr marL="119007" marR="119007" marT="59504" marB="5950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>
                        <a:lnSpc>
                          <a:spcPct val="150000"/>
                        </a:lnSpc>
                        <a:buNone/>
                      </a:pPr>
                      <a:r>
                        <a:rPr lang="ko-KR" sz="1200" b="0" i="0" u="none" strike="noStrike" noProof="0">
                          <a:solidFill>
                            <a:srgbClr val="333333"/>
                          </a:solidFill>
                        </a:rPr>
                        <a:t>수정사항 저장</a:t>
                      </a:r>
                      <a:endParaRPr lang="ko-KR" altLang="en-US" sz="1200" b="0" i="0" u="none" strike="noStrike" noProof="0">
                        <a:latin typeface="Malgun Gothic"/>
                        <a:ea typeface="Malgun Gothic"/>
                      </a:endParaRPr>
                    </a:p>
                  </a:txBody>
                  <a:tcPr marL="119007" marR="119007" marT="59504" marB="59504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04230"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9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/>
                          <a:ea typeface="나눔고딕"/>
                        </a:rPr>
                        <a:t>5</a:t>
                      </a:r>
                      <a:endParaRPr lang="ko-KR" altLang="en-US" sz="9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/>
                        <a:ea typeface="나눔고딕"/>
                      </a:endParaRPr>
                    </a:p>
                  </a:txBody>
                  <a:tcPr marL="119007" marR="119007" marT="59504" marB="5950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b="0" i="0" u="none" strike="noStrike" noProof="0">
                          <a:solidFill>
                            <a:srgbClr val="333333"/>
                          </a:solidFill>
                        </a:rPr>
                        <a:t>수정사항을 반영하지 않고 다시 이전 페이지로 돌아가기</a:t>
                      </a:r>
                      <a:endParaRPr lang="ko-KR"/>
                    </a:p>
                  </a:txBody>
                  <a:tcPr marL="119007" marR="119007" marT="59504" marB="59504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296545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14000" b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E30F7C6-BF26-419F-B1A0-EB91CC4391F8}"/>
              </a:ext>
            </a:extLst>
          </p:cNvPr>
          <p:cNvSpPr/>
          <p:nvPr/>
        </p:nvSpPr>
        <p:spPr>
          <a:xfrm>
            <a:off x="0" y="-22745"/>
            <a:ext cx="12192000" cy="381000"/>
          </a:xfrm>
          <a:prstGeom prst="rect">
            <a:avLst/>
          </a:prstGeom>
          <a:solidFill>
            <a:srgbClr val="EFC2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ko-KR" altLang="en-US">
              <a:ea typeface="맑은 고딕"/>
            </a:endParaRPr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F5EA102F-86AC-4B6D-B32B-D9B33A50BDC7}"/>
              </a:ext>
            </a:extLst>
          </p:cNvPr>
          <p:cNvSpPr txBox="1"/>
          <p:nvPr/>
        </p:nvSpPr>
        <p:spPr>
          <a:xfrm>
            <a:off x="157539" y="-8821"/>
            <a:ext cx="4705224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 b="1" kern="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Q &amp; A</a:t>
            </a:r>
            <a:endParaRPr lang="ko-KR" altLang="en-US" sz="2000" b="1" kern="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3" name="그림 5" descr="엄지손가락을 위로 올린 나이 든 여성">
            <a:extLst>
              <a:ext uri="{FF2B5EF4-FFF2-40B4-BE49-F238E27FC236}">
                <a16:creationId xmlns:a16="http://schemas.microsoft.com/office/drawing/2014/main" id="{1903C930-D828-496B-8230-C3BB00FA22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8121" y="1396342"/>
            <a:ext cx="1771904" cy="4114798"/>
          </a:xfrm>
          <a:prstGeom prst="rect">
            <a:avLst/>
          </a:prstGeom>
        </p:spPr>
      </p:pic>
      <p:pic>
        <p:nvPicPr>
          <p:cNvPr id="6" name="그림 6" descr="좌절한 나이 든 여성">
            <a:extLst>
              <a:ext uri="{FF2B5EF4-FFF2-40B4-BE49-F238E27FC236}">
                <a16:creationId xmlns:a16="http://schemas.microsoft.com/office/drawing/2014/main" id="{027DC60C-8A37-460A-9696-7E9016A81F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51623" y="1371601"/>
            <a:ext cx="1651455" cy="4114798"/>
          </a:xfrm>
          <a:prstGeom prst="rect">
            <a:avLst/>
          </a:prstGeom>
        </p:spPr>
      </p:pic>
      <p:pic>
        <p:nvPicPr>
          <p:cNvPr id="7" name="그림 7" descr="이마에 손을 대고 있는 남성 기업인">
            <a:extLst>
              <a:ext uri="{FF2B5EF4-FFF2-40B4-BE49-F238E27FC236}">
                <a16:creationId xmlns:a16="http://schemas.microsoft.com/office/drawing/2014/main" id="{EF448B7B-374F-4FBD-9F57-D049E38AAA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3423" y="2746170"/>
            <a:ext cx="1443462" cy="4114798"/>
          </a:xfrm>
          <a:prstGeom prst="rect">
            <a:avLst/>
          </a:prstGeom>
        </p:spPr>
      </p:pic>
      <p:pic>
        <p:nvPicPr>
          <p:cNvPr id="8" name="그림 8" descr="손을 위로 든 여성 사업가">
            <a:extLst>
              <a:ext uri="{FF2B5EF4-FFF2-40B4-BE49-F238E27FC236}">
                <a16:creationId xmlns:a16="http://schemas.microsoft.com/office/drawing/2014/main" id="{0FF26C5E-4BDF-48F9-B8F4-DAF8166BDB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97637" y="1469571"/>
            <a:ext cx="2127354" cy="4114799"/>
          </a:xfrm>
          <a:prstGeom prst="rect">
            <a:avLst/>
          </a:prstGeom>
        </p:spPr>
      </p:pic>
      <p:pic>
        <p:nvPicPr>
          <p:cNvPr id="9" name="그림 9" descr="간판을 들고 있는 어린 소년">
            <a:extLst>
              <a:ext uri="{FF2B5EF4-FFF2-40B4-BE49-F238E27FC236}">
                <a16:creationId xmlns:a16="http://schemas.microsoft.com/office/drawing/2014/main" id="{441AB8E1-AD98-4260-93C1-6DC31680BC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34603" y="381000"/>
            <a:ext cx="2342679" cy="4114800"/>
          </a:xfrm>
          <a:prstGeom prst="rect">
            <a:avLst/>
          </a:prstGeom>
        </p:spPr>
      </p:pic>
      <p:pic>
        <p:nvPicPr>
          <p:cNvPr id="10" name="그림 10" descr="턱에 손을 얹은 어린 소년">
            <a:extLst>
              <a:ext uri="{FF2B5EF4-FFF2-40B4-BE49-F238E27FC236}">
                <a16:creationId xmlns:a16="http://schemas.microsoft.com/office/drawing/2014/main" id="{CCFAF35E-BEA3-4B2A-A477-B9D7716EA23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12" y="2743200"/>
            <a:ext cx="1186603" cy="4114800"/>
          </a:xfrm>
          <a:prstGeom prst="rect">
            <a:avLst/>
          </a:prstGeom>
        </p:spPr>
      </p:pic>
      <p:pic>
        <p:nvPicPr>
          <p:cNvPr id="11" name="그림 11" descr="푯말을 들고 미소 짓는 남성 기업인">
            <a:extLst>
              <a:ext uri="{FF2B5EF4-FFF2-40B4-BE49-F238E27FC236}">
                <a16:creationId xmlns:a16="http://schemas.microsoft.com/office/drawing/2014/main" id="{89B5EA90-80E9-44EF-B4A0-16949C0D59A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34364" y="2741221"/>
            <a:ext cx="1328114" cy="4114799"/>
          </a:xfrm>
          <a:prstGeom prst="rect">
            <a:avLst/>
          </a:prstGeom>
        </p:spPr>
      </p:pic>
      <p:pic>
        <p:nvPicPr>
          <p:cNvPr id="12" name="그림 12" descr="어깨를 으쓱하는 남성 사업가">
            <a:extLst>
              <a:ext uri="{FF2B5EF4-FFF2-40B4-BE49-F238E27FC236}">
                <a16:creationId xmlns:a16="http://schemas.microsoft.com/office/drawing/2014/main" id="{A68540E9-8421-4AD8-B217-CFE5272D934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503715" y="1468582"/>
            <a:ext cx="1838715" cy="4114799"/>
          </a:xfrm>
          <a:prstGeom prst="rect">
            <a:avLst/>
          </a:prstGeom>
        </p:spPr>
      </p:pic>
      <p:pic>
        <p:nvPicPr>
          <p:cNvPr id="13" name="그림 13" descr="허리에 손을 올린 나이 든 여성">
            <a:extLst>
              <a:ext uri="{FF2B5EF4-FFF2-40B4-BE49-F238E27FC236}">
                <a16:creationId xmlns:a16="http://schemas.microsoft.com/office/drawing/2014/main" id="{FF142358-2DD6-4CF9-A86D-B2BA48D3042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099463" y="4625316"/>
            <a:ext cx="2743199" cy="223083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5254F30-B78E-41F2-9386-F7E7B24874EE}"/>
              </a:ext>
            </a:extLst>
          </p:cNvPr>
          <p:cNvSpPr txBox="1"/>
          <p:nvPr/>
        </p:nvSpPr>
        <p:spPr>
          <a:xfrm>
            <a:off x="3051958" y="568036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>
                <a:ea typeface="맑은 고딕"/>
              </a:rPr>
              <a:t>친구들아 미안해</a:t>
            </a:r>
          </a:p>
          <a:p>
            <a:r>
              <a:rPr lang="ko-KR" altLang="en-US">
                <a:ea typeface="맑은 고딕"/>
              </a:rPr>
              <a:t>2학년 7반 사랑해!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7A3F3E9-67CB-44EE-9EE3-A5C6C99D512E}"/>
              </a:ext>
            </a:extLst>
          </p:cNvPr>
          <p:cNvSpPr txBox="1"/>
          <p:nvPr/>
        </p:nvSpPr>
        <p:spPr>
          <a:xfrm>
            <a:off x="6777223" y="1274989"/>
            <a:ext cx="74129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>
                <a:highlight>
                  <a:srgbClr val="FFFF00"/>
                </a:highlight>
                <a:ea typeface="맑은 고딕"/>
              </a:rPr>
              <a:t>Q&amp;A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D78D781-F9EE-441C-B5C0-4A8C69174914}"/>
              </a:ext>
            </a:extLst>
          </p:cNvPr>
          <p:cNvSpPr txBox="1"/>
          <p:nvPr/>
        </p:nvSpPr>
        <p:spPr>
          <a:xfrm rot="-360000">
            <a:off x="2659349" y="3799100"/>
            <a:ext cx="111034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>
                <a:highlight>
                  <a:srgbClr val="00FF00"/>
                </a:highlight>
                <a:ea typeface="맑은 고딕"/>
              </a:rPr>
              <a:t>차</a:t>
            </a:r>
            <a:r>
              <a:rPr lang="ko-KR" altLang="en-US">
                <a:highlight>
                  <a:srgbClr val="FFFF00"/>
                </a:highlight>
                <a:ea typeface="맑은 고딕"/>
              </a:rPr>
              <a:t>돌</a:t>
            </a:r>
            <a:r>
              <a:rPr lang="ko-KR" altLang="en-US">
                <a:highlight>
                  <a:srgbClr val="00FFFF"/>
                </a:highlight>
                <a:ea typeface="맑은 고딕"/>
              </a:rPr>
              <a:t>박</a:t>
            </a:r>
            <a:r>
              <a:rPr lang="ko-KR" altLang="en-US">
                <a:highlight>
                  <a:srgbClr val="FF00FF"/>
                </a:highlight>
                <a:ea typeface="맑은 고딕"/>
              </a:rPr>
              <a:t>이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D1A991F-81F1-425A-B6D0-2791A3392ED9}"/>
              </a:ext>
            </a:extLst>
          </p:cNvPr>
          <p:cNvSpPr txBox="1"/>
          <p:nvPr/>
        </p:nvSpPr>
        <p:spPr>
          <a:xfrm>
            <a:off x="1075830" y="2441492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>
                <a:ea typeface="맑은 고딕"/>
              </a:rPr>
              <a:t>그건 저도 잘...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803182A-3BD4-4808-A3FE-537211428195}"/>
              </a:ext>
            </a:extLst>
          </p:cNvPr>
          <p:cNvSpPr txBox="1"/>
          <p:nvPr/>
        </p:nvSpPr>
        <p:spPr>
          <a:xfrm>
            <a:off x="10030522" y="1667107"/>
            <a:ext cx="146081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>
                <a:ea typeface="맑은 고딕"/>
              </a:rPr>
              <a:t>모라구요?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CBAAF05-822F-4ACA-80E2-EC95134741CB}"/>
              </a:ext>
            </a:extLst>
          </p:cNvPr>
          <p:cNvSpPr txBox="1"/>
          <p:nvPr/>
        </p:nvSpPr>
        <p:spPr>
          <a:xfrm>
            <a:off x="6372922" y="4072850"/>
            <a:ext cx="1460810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>
                <a:ea typeface="맑은 고딕"/>
              </a:rPr>
              <a:t>말</a:t>
            </a:r>
            <a:endParaRPr lang="ko-KR">
              <a:ea typeface="맑은 고딕" panose="020B0503020000020004" pitchFamily="34" charset="-127"/>
            </a:endParaRPr>
          </a:p>
          <a:p>
            <a:r>
              <a:rPr lang="ko-KR" altLang="en-US">
                <a:ea typeface="맑은 고딕"/>
              </a:rPr>
              <a:t>하기 전</a:t>
            </a:r>
            <a:endParaRPr lang="ko-KR">
              <a:ea typeface="맑은 고딕"/>
            </a:endParaRPr>
          </a:p>
          <a:p>
            <a:r>
              <a:rPr lang="ko-KR" altLang="en-US">
                <a:ea typeface="맑은 고딕"/>
              </a:rPr>
              <a:t>에 </a:t>
            </a:r>
            <a:r>
              <a:rPr lang="ko-KR" altLang="en-US" err="1">
                <a:ea typeface="맑은 고딕"/>
              </a:rPr>
              <a:t>생각핸</a:t>
            </a:r>
            <a:endParaRPr lang="ko-KR" altLang="en-US" err="1">
              <a:ea typeface="맑은 고딕" panose="020B0503020000020004" pitchFamily="34" charset="-127"/>
            </a:endParaRPr>
          </a:p>
          <a:p>
            <a:r>
              <a:rPr lang="ko-KR" altLang="en-US" err="1">
                <a:ea typeface="맑은 고딕"/>
              </a:rPr>
              <a:t>니</a:t>
            </a:r>
            <a:r>
              <a:rPr lang="ko-KR" altLang="en-US">
                <a:ea typeface="맑은 고딕"/>
              </a:rPr>
              <a:t>?</a:t>
            </a:r>
            <a:endParaRPr lang="ko-KR">
              <a:ea typeface="맑은 고딕"/>
            </a:endParaRPr>
          </a:p>
        </p:txBody>
      </p:sp>
      <p:pic>
        <p:nvPicPr>
          <p:cNvPr id="21" name="그림 21">
            <a:extLst>
              <a:ext uri="{FF2B5EF4-FFF2-40B4-BE49-F238E27FC236}">
                <a16:creationId xmlns:a16="http://schemas.microsoft.com/office/drawing/2014/main" id="{F1E9608C-60A6-4835-A635-CD6A5F66FED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204008" y="4650057"/>
            <a:ext cx="1302835" cy="1302835"/>
          </a:xfrm>
          <a:prstGeom prst="rect">
            <a:avLst/>
          </a:prstGeom>
        </p:spPr>
      </p:pic>
      <p:pic>
        <p:nvPicPr>
          <p:cNvPr id="22" name="그림 22">
            <a:extLst>
              <a:ext uri="{FF2B5EF4-FFF2-40B4-BE49-F238E27FC236}">
                <a16:creationId xmlns:a16="http://schemas.microsoft.com/office/drawing/2014/main" id="{F9F7EB79-AB3F-429D-A94D-4DE2A3DA5DB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391400" y="4724398"/>
            <a:ext cx="1340006" cy="1321421"/>
          </a:xfrm>
          <a:prstGeom prst="rect">
            <a:avLst/>
          </a:prstGeom>
        </p:spPr>
      </p:pic>
      <p:pic>
        <p:nvPicPr>
          <p:cNvPr id="23" name="그래픽 23" descr="사과 단색으로 채워진">
            <a:extLst>
              <a:ext uri="{FF2B5EF4-FFF2-40B4-BE49-F238E27FC236}">
                <a16:creationId xmlns:a16="http://schemas.microsoft.com/office/drawing/2014/main" id="{7B7F114C-EE01-4A7E-9968-82915B7D1BD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943922" y="2377068"/>
            <a:ext cx="514815" cy="496230"/>
          </a:xfrm>
          <a:prstGeom prst="rect">
            <a:avLst/>
          </a:prstGeom>
        </p:spPr>
      </p:pic>
      <p:pic>
        <p:nvPicPr>
          <p:cNvPr id="24" name="그래픽 24" descr="풍선 도움말 단색으로 채워진">
            <a:extLst>
              <a:ext uri="{FF2B5EF4-FFF2-40B4-BE49-F238E27FC236}">
                <a16:creationId xmlns:a16="http://schemas.microsoft.com/office/drawing/2014/main" id="{5B9B7ED1-8E07-4BED-94D3-6B859DE350A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 rot="18660000">
            <a:off x="834483" y="732263"/>
            <a:ext cx="914400" cy="1509131"/>
          </a:xfrm>
          <a:prstGeom prst="rect">
            <a:avLst/>
          </a:prstGeom>
        </p:spPr>
      </p:pic>
      <p:pic>
        <p:nvPicPr>
          <p:cNvPr id="25" name="그래픽 25" descr="기린 단색으로 채워진">
            <a:extLst>
              <a:ext uri="{FF2B5EF4-FFF2-40B4-BE49-F238E27FC236}">
                <a16:creationId xmlns:a16="http://schemas.microsoft.com/office/drawing/2014/main" id="{10C7F183-8E10-42F5-A746-0CA427AD1CA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9950605" y="5833946"/>
            <a:ext cx="914400" cy="914400"/>
          </a:xfrm>
          <a:prstGeom prst="rect">
            <a:avLst/>
          </a:prstGeom>
        </p:spPr>
      </p:pic>
      <p:pic>
        <p:nvPicPr>
          <p:cNvPr id="26" name="그래픽 26" descr="물결 단색으로 채워진">
            <a:extLst>
              <a:ext uri="{FF2B5EF4-FFF2-40B4-BE49-F238E27FC236}">
                <a16:creationId xmlns:a16="http://schemas.microsoft.com/office/drawing/2014/main" id="{091F4C9F-DE0A-41A6-9020-8597EAACC8D1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188605" y="6001214"/>
            <a:ext cx="914400" cy="914400"/>
          </a:xfrm>
          <a:prstGeom prst="rect">
            <a:avLst/>
          </a:prstGeom>
        </p:spPr>
      </p:pic>
      <p:pic>
        <p:nvPicPr>
          <p:cNvPr id="27" name="그래픽 27" descr="모니터 단색으로 채워진">
            <a:extLst>
              <a:ext uri="{FF2B5EF4-FFF2-40B4-BE49-F238E27FC236}">
                <a16:creationId xmlns:a16="http://schemas.microsoft.com/office/drawing/2014/main" id="{CF6D6BB3-95A1-4FA8-8FD7-C47CE1D7FD78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 rot="1980000">
            <a:off x="8970502" y="386768"/>
            <a:ext cx="719255" cy="1583472"/>
          </a:xfrm>
          <a:prstGeom prst="rect">
            <a:avLst/>
          </a:prstGeom>
        </p:spPr>
      </p:pic>
      <p:pic>
        <p:nvPicPr>
          <p:cNvPr id="28" name="그래픽 28" descr="뒤로 단색으로 채워진">
            <a:extLst>
              <a:ext uri="{FF2B5EF4-FFF2-40B4-BE49-F238E27FC236}">
                <a16:creationId xmlns:a16="http://schemas.microsoft.com/office/drawing/2014/main" id="{BBED1855-DAA4-4DA2-82C3-048BBD2505D3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 rot="780000">
            <a:off x="9374459" y="3891777"/>
            <a:ext cx="3256156" cy="3246863"/>
          </a:xfrm>
          <a:prstGeom prst="rect">
            <a:avLst/>
          </a:prstGeom>
        </p:spPr>
      </p:pic>
      <p:pic>
        <p:nvPicPr>
          <p:cNvPr id="29" name="그래픽 29" descr="올리브와 잎이 달린 화환">
            <a:extLst>
              <a:ext uri="{FF2B5EF4-FFF2-40B4-BE49-F238E27FC236}">
                <a16:creationId xmlns:a16="http://schemas.microsoft.com/office/drawing/2014/main" id="{624F73C0-974A-4C76-BF0E-62B13B3D211C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5371171" y="1217342"/>
            <a:ext cx="566855" cy="576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48753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48449" y="3998441"/>
            <a:ext cx="6191351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2000" kern="0" spc="-133" dirty="0" err="1">
                <a:solidFill>
                  <a:srgbClr val="478C5C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짝짝짝</a:t>
            </a:r>
            <a:endParaRPr lang="ko-KR" altLang="en-US" sz="2000" kern="0" spc="-133" dirty="0">
              <a:solidFill>
                <a:srgbClr val="478C5C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-558800" y="4521262"/>
            <a:ext cx="3014227" cy="2940294"/>
            <a:chOff x="-512046" y="7046611"/>
            <a:chExt cx="4140341" cy="403878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12046" y="7046611"/>
              <a:ext cx="4140341" cy="40387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140810" y="3684789"/>
            <a:ext cx="3908856" cy="117235"/>
            <a:chOff x="6211215" y="5527182"/>
            <a:chExt cx="5863284" cy="17585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11215" y="5527182"/>
              <a:ext cx="5863284" cy="17585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804400" y="-492495"/>
            <a:ext cx="3611312" cy="3156948"/>
            <a:chOff x="15285954" y="-932374"/>
            <a:chExt cx="5416968" cy="473542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285954" y="-932374"/>
              <a:ext cx="5416968" cy="473542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817333" y="1525783"/>
            <a:ext cx="598474" cy="2281909"/>
            <a:chOff x="16434989" y="2822406"/>
            <a:chExt cx="897711" cy="342286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434989" y="2822406"/>
              <a:ext cx="897711" cy="342286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03473" y="4136901"/>
            <a:ext cx="886783" cy="1344633"/>
            <a:chOff x="1253844" y="4570018"/>
            <a:chExt cx="1218084" cy="184698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53844" y="4570018"/>
              <a:ext cx="1218084" cy="1846986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2840515" y="2484160"/>
            <a:ext cx="6509443" cy="107721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6400" kern="0" spc="-333">
                <a:solidFill>
                  <a:srgbClr val="478C5C"/>
                </a:solidFill>
                <a:latin typeface="Arial Black"/>
                <a:ea typeface="맑은 고딕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336171107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1003">
            <a:extLst>
              <a:ext uri="{FF2B5EF4-FFF2-40B4-BE49-F238E27FC236}">
                <a16:creationId xmlns:a16="http://schemas.microsoft.com/office/drawing/2014/main" id="{60B6E039-2831-4B00-8D27-8E2385828CE0}"/>
              </a:ext>
            </a:extLst>
          </p:cNvPr>
          <p:cNvGrpSpPr/>
          <p:nvPr/>
        </p:nvGrpSpPr>
        <p:grpSpPr>
          <a:xfrm>
            <a:off x="9804400" y="-492495"/>
            <a:ext cx="3611312" cy="3156948"/>
            <a:chOff x="15285954" y="-932374"/>
            <a:chExt cx="5416968" cy="4735422"/>
          </a:xfrm>
        </p:grpSpPr>
        <p:pic>
          <p:nvPicPr>
            <p:cNvPr id="5" name="Object 10">
              <a:extLst>
                <a:ext uri="{FF2B5EF4-FFF2-40B4-BE49-F238E27FC236}">
                  <a16:creationId xmlns:a16="http://schemas.microsoft.com/office/drawing/2014/main" id="{1046F4B9-92B9-4A10-AA3B-0478C547435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285954" y="-932374"/>
              <a:ext cx="5416968" cy="4735422"/>
            </a:xfrm>
            <a:prstGeom prst="rect">
              <a:avLst/>
            </a:prstGeom>
          </p:spPr>
        </p:pic>
      </p:grpSp>
      <p:grpSp>
        <p:nvGrpSpPr>
          <p:cNvPr id="9" name="그룹 1004">
            <a:extLst>
              <a:ext uri="{FF2B5EF4-FFF2-40B4-BE49-F238E27FC236}">
                <a16:creationId xmlns:a16="http://schemas.microsoft.com/office/drawing/2014/main" id="{AB7610C5-EAB4-4509-A8EA-A038C4EF1144}"/>
              </a:ext>
            </a:extLst>
          </p:cNvPr>
          <p:cNvGrpSpPr/>
          <p:nvPr/>
        </p:nvGrpSpPr>
        <p:grpSpPr>
          <a:xfrm>
            <a:off x="9986553" y="1872147"/>
            <a:ext cx="598474" cy="2281909"/>
            <a:chOff x="16434989" y="2822406"/>
            <a:chExt cx="897711" cy="3422863"/>
          </a:xfrm>
        </p:grpSpPr>
        <p:pic>
          <p:nvPicPr>
            <p:cNvPr id="8" name="Object 13">
              <a:extLst>
                <a:ext uri="{FF2B5EF4-FFF2-40B4-BE49-F238E27FC236}">
                  <a16:creationId xmlns:a16="http://schemas.microsoft.com/office/drawing/2014/main" id="{02D0F1CA-0686-4909-A9E6-366F221727F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434989" y="2822406"/>
              <a:ext cx="897711" cy="3422863"/>
            </a:xfrm>
            <a:prstGeom prst="rect">
              <a:avLst/>
            </a:prstGeom>
          </p:spPr>
        </p:pic>
      </p:grpSp>
      <p:grpSp>
        <p:nvGrpSpPr>
          <p:cNvPr id="12" name="그룹 1001">
            <a:extLst>
              <a:ext uri="{FF2B5EF4-FFF2-40B4-BE49-F238E27FC236}">
                <a16:creationId xmlns:a16="http://schemas.microsoft.com/office/drawing/2014/main" id="{78132397-DC93-456D-96F1-C14D8943383C}"/>
              </a:ext>
            </a:extLst>
          </p:cNvPr>
          <p:cNvGrpSpPr/>
          <p:nvPr/>
        </p:nvGrpSpPr>
        <p:grpSpPr>
          <a:xfrm>
            <a:off x="-558800" y="4521262"/>
            <a:ext cx="3014227" cy="2940294"/>
            <a:chOff x="-512046" y="7046611"/>
            <a:chExt cx="4140341" cy="4038786"/>
          </a:xfrm>
        </p:grpSpPr>
        <p:pic>
          <p:nvPicPr>
            <p:cNvPr id="11" name="Object 3">
              <a:extLst>
                <a:ext uri="{FF2B5EF4-FFF2-40B4-BE49-F238E27FC236}">
                  <a16:creationId xmlns:a16="http://schemas.microsoft.com/office/drawing/2014/main" id="{724B8930-3B3D-4DBE-8331-639ADD1366B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512046" y="7046611"/>
              <a:ext cx="4140341" cy="4038786"/>
            </a:xfrm>
            <a:prstGeom prst="rect">
              <a:avLst/>
            </a:prstGeom>
          </p:spPr>
        </p:pic>
      </p:grpSp>
      <p:grpSp>
        <p:nvGrpSpPr>
          <p:cNvPr id="15" name="그룹 1005">
            <a:extLst>
              <a:ext uri="{FF2B5EF4-FFF2-40B4-BE49-F238E27FC236}">
                <a16:creationId xmlns:a16="http://schemas.microsoft.com/office/drawing/2014/main" id="{90CCC302-5809-4E53-9C07-905EB095E0EC}"/>
              </a:ext>
            </a:extLst>
          </p:cNvPr>
          <p:cNvGrpSpPr/>
          <p:nvPr/>
        </p:nvGrpSpPr>
        <p:grpSpPr>
          <a:xfrm>
            <a:off x="1896201" y="4928590"/>
            <a:ext cx="886783" cy="1344633"/>
            <a:chOff x="1253844" y="4570018"/>
            <a:chExt cx="1218084" cy="1846986"/>
          </a:xfrm>
        </p:grpSpPr>
        <p:pic>
          <p:nvPicPr>
            <p:cNvPr id="14" name="Object 16">
              <a:extLst>
                <a:ext uri="{FF2B5EF4-FFF2-40B4-BE49-F238E27FC236}">
                  <a16:creationId xmlns:a16="http://schemas.microsoft.com/office/drawing/2014/main" id="{FEFB8C5E-E9FD-4D9E-B776-4FDBCF27DE7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53844" y="4570018"/>
              <a:ext cx="1218084" cy="1846986"/>
            </a:xfrm>
            <a:prstGeom prst="rect">
              <a:avLst/>
            </a:prstGeom>
          </p:spPr>
        </p:pic>
      </p:grpSp>
      <p:pic>
        <p:nvPicPr>
          <p:cNvPr id="16" name="그래픽 16" descr="눈 단색으로 채워진">
            <a:extLst>
              <a:ext uri="{FF2B5EF4-FFF2-40B4-BE49-F238E27FC236}">
                <a16:creationId xmlns:a16="http://schemas.microsoft.com/office/drawing/2014/main" id="{07A0D83E-084C-46DE-B7F0-CE53E5497EC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530931" y="616527"/>
            <a:ext cx="4506684" cy="4536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1747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6F42B792-09C7-4512-B169-57BD89096981}"/>
              </a:ext>
            </a:extLst>
          </p:cNvPr>
          <p:cNvSpPr/>
          <p:nvPr/>
        </p:nvSpPr>
        <p:spPr>
          <a:xfrm>
            <a:off x="0" y="0"/>
            <a:ext cx="12192000" cy="523221"/>
          </a:xfrm>
          <a:prstGeom prst="rect">
            <a:avLst/>
          </a:prstGeom>
          <a:solidFill>
            <a:srgbClr val="EFC2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78ADE018-DFBA-49F3-A958-AE6F99872C5F}"/>
              </a:ext>
            </a:extLst>
          </p:cNvPr>
          <p:cNvSpPr txBox="1"/>
          <p:nvPr/>
        </p:nvSpPr>
        <p:spPr>
          <a:xfrm>
            <a:off x="157540" y="33977"/>
            <a:ext cx="2634440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800" kern="0" dirty="0">
                <a:latin typeface="나눔스퀘어OTF" panose="020B0600000101010101" pitchFamily="34" charset="-127"/>
                <a:ea typeface="나눔스퀘어OTF" panose="020B0600000101010101" pitchFamily="34" charset="-127"/>
                <a:cs typeface="Gmarket Sans Light" pitchFamily="34" charset="0"/>
              </a:rPr>
              <a:t>서비스 개요</a:t>
            </a:r>
            <a:endParaRPr lang="en-US" sz="1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E0D540-0454-411F-AF4B-85E3A98D8C38}"/>
              </a:ext>
            </a:extLst>
          </p:cNvPr>
          <p:cNvSpPr txBox="1"/>
          <p:nvPr/>
        </p:nvSpPr>
        <p:spPr>
          <a:xfrm>
            <a:off x="3485516" y="1005533"/>
            <a:ext cx="8005619" cy="80021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i="0" kern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웹소켓</a:t>
            </a:r>
            <a:r>
              <a:rPr lang="ko-KR" altLang="en-US" sz="160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기반 메타로드 기술을 이용하여 가상 공간사용자에게 오프라인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 </a:t>
            </a:r>
            <a:endParaRPr lang="en-US" altLang="ko-KR" sz="1600" i="0" kern="1200" dirty="0">
              <a:solidFill>
                <a:schemeClr val="tx1">
                  <a:lumMod val="85000"/>
                  <a:lumOff val="15000"/>
                </a:scheme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가상 전시회 등의 문화생활</a:t>
            </a:r>
            <a:r>
              <a:rPr lang="ko-KR" altLang="en-US" sz="160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경험을 제공하며</a:t>
            </a:r>
            <a:r>
              <a:rPr lang="en-US" altLang="ko-KR" sz="160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ko-KR" altLang="en-US" sz="160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지역 자영업자에게 무료 홍보 기회 제공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 </a:t>
            </a:r>
            <a:endParaRPr lang="ko-KR" altLang="en-US" sz="1600" i="0" kern="1200" dirty="0">
              <a:solidFill>
                <a:schemeClr val="tx1">
                  <a:lumMod val="85000"/>
                  <a:lumOff val="15000"/>
                </a:scheme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D72EF2A-FBDB-4549-8639-AED4F1729E17}"/>
              </a:ext>
            </a:extLst>
          </p:cNvPr>
          <p:cNvSpPr txBox="1"/>
          <p:nvPr/>
        </p:nvSpPr>
        <p:spPr>
          <a:xfrm>
            <a:off x="786189" y="1205588"/>
            <a:ext cx="151245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hangingPunct="1"/>
            <a:r>
              <a:rPr lang="ko-KR" altLang="en-US" sz="2000" b="1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기획서비스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B20F11-9E4D-4A34-9AB8-123DF39D1579}"/>
              </a:ext>
            </a:extLst>
          </p:cNvPr>
          <p:cNvSpPr txBox="1"/>
          <p:nvPr/>
        </p:nvSpPr>
        <p:spPr>
          <a:xfrm>
            <a:off x="3485516" y="1981384"/>
            <a:ext cx="8005619" cy="80021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0" indent="0" hangingPunct="1">
              <a:lnSpc>
                <a:spcPct val="150000"/>
              </a:lnSpc>
            </a:pPr>
            <a:r>
              <a:rPr lang="en-US" altLang="ko-KR" sz="1600" kern="12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COVID-19 </a:t>
            </a:r>
            <a:r>
              <a:rPr lang="en-US" altLang="ko-KR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팬</a:t>
            </a:r>
            <a:r>
              <a:rPr lang="ko-KR" altLang="en-US" sz="1600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데믹</a:t>
            </a:r>
            <a:r>
              <a:rPr lang="ko-KR" altLang="en-US" sz="1600" kern="12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시대에 오프라인 문화생활 제약이 커짐</a:t>
            </a:r>
          </a:p>
          <a:p>
            <a:pPr marL="0" indent="0" hangingPunct="1">
              <a:lnSpc>
                <a:spcPct val="150000"/>
              </a:lnSpc>
            </a:pPr>
            <a:r>
              <a:rPr lang="ko-KR" altLang="en-US" sz="1600" kern="1200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비대면</a:t>
            </a:r>
            <a:r>
              <a:rPr lang="ko-KR" altLang="en-US" sz="1600" kern="12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문화생활을 제공하고 지역 경제 활성화 및 상생을 목표로 함</a:t>
            </a:r>
            <a:endParaRPr lang="ko-KR" altLang="en-US" sz="1600" b="0" i="0" kern="1200" dirty="0">
              <a:solidFill>
                <a:schemeClr val="dk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08B9AF-0ED4-4491-A8EB-9C50FAC93237}"/>
              </a:ext>
            </a:extLst>
          </p:cNvPr>
          <p:cNvSpPr txBox="1"/>
          <p:nvPr/>
        </p:nvSpPr>
        <p:spPr>
          <a:xfrm>
            <a:off x="786189" y="2187755"/>
            <a:ext cx="25654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hangingPunct="1"/>
            <a:r>
              <a:rPr lang="ko-KR" altLang="en-US" sz="2000" b="1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서비스 배경 및 목적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77CAD03-8C9D-4EA9-AE1A-B8381D3FC77D}"/>
              </a:ext>
            </a:extLst>
          </p:cNvPr>
          <p:cNvSpPr txBox="1"/>
          <p:nvPr/>
        </p:nvSpPr>
        <p:spPr>
          <a:xfrm>
            <a:off x="3485515" y="3120975"/>
            <a:ext cx="8005619" cy="80021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kern="1200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폰크닉은</a:t>
            </a:r>
            <a:r>
              <a:rPr lang="ko-KR" altLang="en-US" sz="1600" kern="12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가상 피크닉을 즐기는 </a:t>
            </a:r>
            <a:r>
              <a:rPr lang="ko-KR" altLang="en-US" sz="1600" b="1" kern="12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소비 유저</a:t>
            </a:r>
            <a:r>
              <a:rPr lang="ko-KR" altLang="en-US" sz="1600" kern="12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와 작품 또는 가게를 홍보하는</a:t>
            </a:r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  </a:t>
            </a:r>
            <a:endParaRPr lang="en-US" altLang="ko-KR" sz="1600" kern="12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0" indent="0" hangingPunct="1">
              <a:lnSpc>
                <a:spcPct val="150000"/>
              </a:lnSpc>
            </a:pPr>
            <a:r>
              <a:rPr lang="ko-KR" altLang="en-US" sz="1600" b="1" kern="12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공급 유저</a:t>
            </a:r>
            <a:r>
              <a:rPr lang="ko-KR" altLang="en-US" sz="1600" kern="12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로 나누어 서비스를 제공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8DA7CE6-9456-43D9-A126-B803140A9528}"/>
              </a:ext>
            </a:extLst>
          </p:cNvPr>
          <p:cNvSpPr txBox="1"/>
          <p:nvPr/>
        </p:nvSpPr>
        <p:spPr>
          <a:xfrm>
            <a:off x="786189" y="3321030"/>
            <a:ext cx="171565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hangingPunct="1"/>
            <a:r>
              <a:rPr lang="ko-KR" altLang="en-US" sz="2000" b="1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서비스 대상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233A079-819B-4652-B313-CD09E1300860}"/>
              </a:ext>
            </a:extLst>
          </p:cNvPr>
          <p:cNvSpPr txBox="1"/>
          <p:nvPr/>
        </p:nvSpPr>
        <p:spPr>
          <a:xfrm>
            <a:off x="3485515" y="4235661"/>
            <a:ext cx="8005619" cy="190821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0" kern="12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게스트 유저는 사이트를 통해 무료로</a:t>
            </a:r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 </a:t>
            </a:r>
            <a:r>
              <a:rPr lang="ko-KR" altLang="en-US" sz="1600" b="0" kern="12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전시회 작품을</a:t>
            </a:r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 </a:t>
            </a:r>
            <a:r>
              <a:rPr lang="ko-KR" altLang="en-US" sz="1600" b="0" kern="12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감상할 수 있고</a:t>
            </a:r>
            <a:r>
              <a:rPr lang="en-US" altLang="ko-KR" sz="1600" b="0" kern="12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ko-KR" altLang="en-US" sz="1600" b="0" i="0" kern="12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메타로드 기술을</a:t>
            </a:r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 </a:t>
            </a:r>
            <a:r>
              <a:rPr lang="ko-KR" altLang="en-US" sz="1600" b="0" i="0" kern="12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이용함 </a:t>
            </a:r>
            <a:endParaRPr lang="en-US" altLang="ko-KR" sz="1600" b="0" i="0" kern="12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b="0" i="0" kern="12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타 유저의 위치좌표 실시간 반영을 통해 실제 같은 문화생활을 경험할 수 있음</a:t>
            </a:r>
            <a:endParaRPr lang="en-US" altLang="ko-KR" sz="1600" b="0" i="0" kern="12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b="0" i="0" kern="12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공급유저는</a:t>
            </a:r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 </a:t>
            </a:r>
            <a:r>
              <a:rPr lang="ko-KR" altLang="en-US" sz="1600" b="0" kern="12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직접 개인 작품을 </a:t>
            </a:r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전시하거나</a:t>
            </a:r>
            <a:r>
              <a:rPr lang="ko-KR" altLang="en-US" sz="1600" b="0" kern="12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en-US" altLang="ko-KR" sz="1600" b="0" kern="12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</a:t>
            </a:r>
            <a:r>
              <a:rPr lang="ko-KR" altLang="en-US" sz="1600" b="0" kern="12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작가</a:t>
            </a:r>
            <a:r>
              <a:rPr lang="en-US" altLang="ko-KR" sz="1600" b="0" kern="12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</a:t>
            </a:r>
            <a:r>
              <a:rPr lang="ko-KR" altLang="en-US" sz="1600" b="0" kern="12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자신의 가게를 등록하여 소비자에게</a:t>
            </a:r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 </a:t>
            </a:r>
            <a:r>
              <a:rPr lang="ko-KR" altLang="en-US" sz="1600" b="0" kern="12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가게정보 </a:t>
            </a:r>
            <a:endParaRPr lang="en-US" altLang="ko-KR" sz="1600" b="0" kern="12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b="0" kern="12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및 메뉴 등을 스스로 소개함</a:t>
            </a:r>
            <a:r>
              <a:rPr lang="en-US" altLang="ko-KR" sz="1600" b="0" kern="12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</a:t>
            </a:r>
            <a:r>
              <a:rPr lang="ko-KR" altLang="en-US" sz="1600" b="0" kern="12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점주</a:t>
            </a:r>
            <a:r>
              <a:rPr lang="en-US" altLang="ko-KR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).</a:t>
            </a:r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1600" b="0" i="0" kern="12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메타로드 기술을 이용해 타 유저의 위치좌표 실시간 반영을 통해 실제 문화생활 대리만족감 극대화함</a:t>
            </a:r>
            <a:endParaRPr lang="en-US" altLang="ko-KR" sz="1600" b="0" i="0" kern="12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349BF96-F5AD-43A2-86DE-C29476FFF42D}"/>
              </a:ext>
            </a:extLst>
          </p:cNvPr>
          <p:cNvSpPr txBox="1"/>
          <p:nvPr/>
        </p:nvSpPr>
        <p:spPr>
          <a:xfrm>
            <a:off x="786189" y="4434806"/>
            <a:ext cx="151245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hangingPunct="1"/>
            <a:r>
              <a:rPr lang="ko-KR" altLang="en-US" sz="2000" b="1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주요 기능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3F11CC24-1685-4BCE-A475-797CC60C1815}"/>
              </a:ext>
            </a:extLst>
          </p:cNvPr>
          <p:cNvCxnSpPr>
            <a:cxnSpLocks/>
          </p:cNvCxnSpPr>
          <p:nvPr/>
        </p:nvCxnSpPr>
        <p:spPr>
          <a:xfrm>
            <a:off x="709989" y="1880477"/>
            <a:ext cx="10575636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FEF735FF-EBBB-4224-A87C-80227ABA8C9F}"/>
              </a:ext>
            </a:extLst>
          </p:cNvPr>
          <p:cNvCxnSpPr>
            <a:cxnSpLocks/>
          </p:cNvCxnSpPr>
          <p:nvPr/>
        </p:nvCxnSpPr>
        <p:spPr>
          <a:xfrm>
            <a:off x="709989" y="2961131"/>
            <a:ext cx="10575636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26C2182E-5BDF-4CD7-AF7A-8565AED0E190}"/>
              </a:ext>
            </a:extLst>
          </p:cNvPr>
          <p:cNvCxnSpPr>
            <a:cxnSpLocks/>
          </p:cNvCxnSpPr>
          <p:nvPr/>
        </p:nvCxnSpPr>
        <p:spPr>
          <a:xfrm>
            <a:off x="709989" y="4041785"/>
            <a:ext cx="10575636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643689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72178" y="481811"/>
            <a:ext cx="6027189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4000" kern="0" spc="-267" dirty="0" err="1">
                <a:solidFill>
                  <a:srgbClr val="206D38"/>
                </a:solidFill>
                <a:latin typeface="나눔스퀘어OTF" panose="020B0600000101010101" pitchFamily="34" charset="-127"/>
                <a:cs typeface="Gmarket Sans Light" pitchFamily="34" charset="0"/>
              </a:rPr>
              <a:t>지그문트</a:t>
            </a:r>
            <a:r>
              <a:rPr lang="en-US" sz="4000" kern="0" spc="-267" dirty="0">
                <a:solidFill>
                  <a:srgbClr val="206D38"/>
                </a:solidFill>
                <a:latin typeface="나눔스퀘어OTF" panose="020B0600000101010101" pitchFamily="34" charset="-127"/>
                <a:cs typeface="Gmarket Sans Light" pitchFamily="34" charset="0"/>
              </a:rPr>
              <a:t> </a:t>
            </a:r>
            <a:r>
              <a:rPr lang="ko-KR" altLang="en-US" sz="4000" kern="0" spc="-267" dirty="0" err="1">
                <a:solidFill>
                  <a:srgbClr val="206D38"/>
                </a:solidFill>
                <a:latin typeface="나눔스퀘어OTF" panose="020B0600000101010101" pitchFamily="34" charset="-127"/>
                <a:ea typeface="맑은 고딕"/>
                <a:cs typeface="Gmarket Sans Light" pitchFamily="34" charset="0"/>
              </a:rPr>
              <a:t>이로이트</a:t>
            </a:r>
            <a:endParaRPr lang="en-US" sz="1200" dirty="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708889" y="543059"/>
            <a:ext cx="2296438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600" kern="0" spc="-133">
                <a:solidFill>
                  <a:srgbClr val="206D38"/>
                </a:solidFill>
                <a:latin typeface="Gmarket Sans Medium"/>
                <a:ea typeface="맑은 고딕"/>
                <a:cs typeface="Gmarket Sans Medium" pitchFamily="34" charset="0"/>
              </a:rPr>
              <a:t>이슬이의 주요 이론과</a:t>
            </a:r>
            <a:endParaRPr lang="en-US" altLang="ko-KR" sz="1200">
              <a:solidFill>
                <a:srgbClr val="000000"/>
              </a:solidFill>
              <a:latin typeface="Gmarket Sans Medium"/>
              <a:ea typeface="맑은 고딕"/>
              <a:cs typeface="Gmarket Sans Medium" pitchFamily="34" charset="0"/>
            </a:endParaRPr>
          </a:p>
          <a:p>
            <a:r>
              <a:rPr lang="ko-KR" altLang="en-US" sz="1600" kern="0" spc="-133">
                <a:solidFill>
                  <a:srgbClr val="206D38"/>
                </a:solidFill>
                <a:latin typeface="Gmarket Sans Medium"/>
                <a:ea typeface="맑은 고딕"/>
                <a:cs typeface="Gmarket Sans Medium" pitchFamily="34" charset="0"/>
              </a:rPr>
              <a:t> 정신분석학의</a:t>
            </a:r>
            <a:r>
              <a:rPr lang="en-US" sz="1600" kern="0" spc="-133">
                <a:solidFill>
                  <a:srgbClr val="206D38"/>
                </a:solidFill>
                <a:latin typeface="Gmarket Sans Medium"/>
                <a:cs typeface="Gmarket Sans Medium" pitchFamily="34" charset="0"/>
              </a:rPr>
              <a:t> </a:t>
            </a:r>
            <a:r>
              <a:rPr lang="en-US" sz="1600" kern="0" spc="-133" err="1">
                <a:solidFill>
                  <a:srgbClr val="206D38"/>
                </a:solidFill>
                <a:latin typeface="Gmarket Sans Medium"/>
                <a:cs typeface="Gmarket Sans Medium" pitchFamily="34" charset="0"/>
              </a:rPr>
              <a:t>탄생</a:t>
            </a:r>
            <a:r>
              <a:rPr lang="en-US" sz="1600" kern="0" spc="-133">
                <a:solidFill>
                  <a:srgbClr val="206D38"/>
                </a:solidFill>
                <a:latin typeface="Gmarket Sans Medium"/>
                <a:cs typeface="Gmarket Sans Medium" pitchFamily="34" charset="0"/>
              </a:rPr>
              <a:t> </a:t>
            </a:r>
            <a:r>
              <a:rPr lang="en-US" sz="1600" kern="0" spc="-133" err="1">
                <a:solidFill>
                  <a:srgbClr val="206D38"/>
                </a:solidFill>
                <a:latin typeface="Gmarket Sans Medium"/>
                <a:cs typeface="Gmarket Sans Medium" pitchFamily="34" charset="0"/>
              </a:rPr>
              <a:t>배경</a:t>
            </a:r>
            <a:endParaRPr lang="en-US" sz="1200" err="1">
              <a:latin typeface="Gmarket Sans Medium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672178" y="1241788"/>
            <a:ext cx="5945910" cy="108671"/>
            <a:chOff x="1008267" y="1862681"/>
            <a:chExt cx="8918865" cy="163007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008267" y="1862681"/>
              <a:ext cx="8918865" cy="16300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88844" y="1663493"/>
            <a:ext cx="3711105" cy="3585646"/>
            <a:chOff x="1483265" y="2495239"/>
            <a:chExt cx="5566657" cy="537846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83265" y="2495239"/>
              <a:ext cx="5566657" cy="5378469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873403" y="5472081"/>
            <a:ext cx="3941986" cy="6669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1850" kern="0" spc="-200">
                <a:solidFill>
                  <a:srgbClr val="206D38"/>
                </a:solidFill>
                <a:latin typeface="Gmarket Sans Medium"/>
                <a:cs typeface="Gmarket Sans Medium" pitchFamily="34" charset="0"/>
              </a:rPr>
              <a:t>이슬</a:t>
            </a:r>
            <a:endParaRPr lang="en-US" sz="1850" kern="0" spc="-200">
              <a:solidFill>
                <a:srgbClr val="206D38"/>
              </a:solidFill>
              <a:latin typeface="Gmarket Sans Medium" pitchFamily="34" charset="0"/>
              <a:cs typeface="Gmarket Sans Medium" pitchFamily="34" charset="0"/>
            </a:endParaRPr>
          </a:p>
          <a:p>
            <a:pPr algn="ctr"/>
            <a:r>
              <a:rPr lang="en-US" sz="1850" kern="0" spc="-200">
                <a:solidFill>
                  <a:srgbClr val="206D38"/>
                </a:solidFill>
                <a:latin typeface="Gmarket Sans Medium"/>
                <a:cs typeface="Gmarket Sans Medium" pitchFamily="34" charset="0"/>
              </a:rPr>
              <a:t>(1996 ~ )</a:t>
            </a:r>
            <a:endParaRPr lang="en-US" sz="1850">
              <a:latin typeface="Gmarket Sans Medium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5699216" y="1592566"/>
            <a:ext cx="5640771" cy="1494339"/>
            <a:chOff x="8548823" y="2388848"/>
            <a:chExt cx="8461157" cy="224150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548823" y="2388848"/>
              <a:ext cx="8461157" cy="224150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717341" y="3190630"/>
            <a:ext cx="5640771" cy="1508973"/>
            <a:chOff x="8576011" y="4785945"/>
            <a:chExt cx="8461157" cy="226346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8576011" y="4785945"/>
              <a:ext cx="8461157" cy="226346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699216" y="4781317"/>
            <a:ext cx="5640771" cy="1492063"/>
            <a:chOff x="8548823" y="7171975"/>
            <a:chExt cx="8461157" cy="223809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548823" y="7171975"/>
              <a:ext cx="8461157" cy="2238095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>
            <a:off x="6069842" y="2206063"/>
            <a:ext cx="7385377" cy="29238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endParaRPr lang="en-US" sz="1300" kern="0" spc="-67">
              <a:solidFill>
                <a:srgbClr val="206D38"/>
              </a:solidFill>
              <a:latin typeface="Noto Sans CJK KR Regular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045474" y="1793860"/>
            <a:ext cx="7620261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endParaRPr lang="en-US" sz="2000" kern="0" spc="-133">
              <a:solidFill>
                <a:srgbClr val="206D38"/>
              </a:solidFill>
              <a:latin typeface="Gmarket Sans Medium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095238" y="3428571"/>
            <a:ext cx="7620261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kern="0" spc="-133">
                <a:solidFill>
                  <a:srgbClr val="206D38"/>
                </a:solidFill>
                <a:latin typeface="Gmarket Sans Medium" pitchFamily="34" charset="0"/>
                <a:cs typeface="Gmarket Sans Medium" pitchFamily="34" charset="0"/>
              </a:rPr>
              <a:t>소제목을 써주세요</a:t>
            </a:r>
            <a:endParaRPr lang="en-US" sz="1200"/>
          </a:p>
        </p:txBody>
      </p:sp>
      <p:sp>
        <p:nvSpPr>
          <p:cNvPr id="23" name="Object 23"/>
          <p:cNvSpPr txBox="1"/>
          <p:nvPr/>
        </p:nvSpPr>
        <p:spPr>
          <a:xfrm>
            <a:off x="6045474" y="4984241"/>
            <a:ext cx="7620261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kern="0" spc="-133">
                <a:solidFill>
                  <a:srgbClr val="206D38"/>
                </a:solidFill>
                <a:latin typeface="Gmarket Sans Medium" pitchFamily="34" charset="0"/>
                <a:cs typeface="Gmarket Sans Medium" pitchFamily="34" charset="0"/>
              </a:rPr>
              <a:t>소제목을 써주세요</a:t>
            </a:r>
            <a:endParaRPr lang="en-US" sz="1200"/>
          </a:p>
        </p:txBody>
      </p:sp>
      <p:sp>
        <p:nvSpPr>
          <p:cNvPr id="24" name="Object 24"/>
          <p:cNvSpPr txBox="1"/>
          <p:nvPr/>
        </p:nvSpPr>
        <p:spPr>
          <a:xfrm>
            <a:off x="6045474" y="3780368"/>
            <a:ext cx="7385377" cy="50257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333" kern="0" spc="-67">
                <a:solidFill>
                  <a:srgbClr val="206D38"/>
                </a:solidFill>
                <a:latin typeface="Noto Sans CJK KR Regular" pitchFamily="34" charset="0"/>
                <a:cs typeface="Noto Sans CJK KR Regular" pitchFamily="34" charset="0"/>
              </a:rPr>
              <a:t>관련 내용을 3줄 내외로 작성해 주세요. 사용된 폰트는 Noto Sans CJK KR Regular입니다. 글자 사이즈는 20입니다.관련 내용을 3줄 내외로 작성해 주세요.</a:t>
            </a:r>
            <a:endParaRPr lang="en-US" sz="1200"/>
          </a:p>
        </p:txBody>
      </p:sp>
      <p:sp>
        <p:nvSpPr>
          <p:cNvPr id="25" name="Object 25"/>
          <p:cNvSpPr txBox="1"/>
          <p:nvPr/>
        </p:nvSpPr>
        <p:spPr>
          <a:xfrm>
            <a:off x="6045474" y="5379987"/>
            <a:ext cx="7385377" cy="50257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333" kern="0" spc="-67">
                <a:solidFill>
                  <a:srgbClr val="206D38"/>
                </a:solidFill>
                <a:latin typeface="Noto Sans CJK KR Regular" pitchFamily="34" charset="0"/>
                <a:cs typeface="Noto Sans CJK KR Regular" pitchFamily="34" charset="0"/>
              </a:rPr>
              <a:t>관련 내용을 3줄 내외로 작성해 주세요. 사용된 폰트는 Noto Sans CJK KR Regular입니다. 글자 사이즈는 20입니다.관련 내용을 3줄 내외로 작성해 주세요.</a:t>
            </a:r>
            <a:endParaRPr lang="en-US" sz="12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CCB5B86-43F8-4BCD-8D1D-3300CCF7925B}"/>
              </a:ext>
            </a:extLst>
          </p:cNvPr>
          <p:cNvSpPr txBox="1"/>
          <p:nvPr/>
        </p:nvSpPr>
        <p:spPr>
          <a:xfrm>
            <a:off x="4688114" y="3236686"/>
            <a:ext cx="952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UI </a:t>
            </a:r>
            <a:r>
              <a:rPr lang="ko-KR" altLang="en-US"/>
              <a:t>구현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1776E9FF-174D-44FD-9849-F9C9121AC5BA}"/>
              </a:ext>
            </a:extLst>
          </p:cNvPr>
          <p:cNvGrpSpPr/>
          <p:nvPr/>
        </p:nvGrpSpPr>
        <p:grpSpPr>
          <a:xfrm>
            <a:off x="0" y="1"/>
            <a:ext cx="12192000" cy="6853296"/>
            <a:chOff x="0" y="1"/>
            <a:chExt cx="12192000" cy="6853296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FDEBE0C1-D675-4CC3-ADAA-C76F12988E5C}"/>
                </a:ext>
              </a:extLst>
            </p:cNvPr>
            <p:cNvSpPr/>
            <p:nvPr/>
          </p:nvSpPr>
          <p:spPr>
            <a:xfrm>
              <a:off x="0" y="1"/>
              <a:ext cx="12192000" cy="6853296"/>
            </a:xfrm>
            <a:prstGeom prst="rect">
              <a:avLst/>
            </a:prstGeom>
            <a:solidFill>
              <a:srgbClr val="EFC2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Object 2">
              <a:extLst>
                <a:ext uri="{FF2B5EF4-FFF2-40B4-BE49-F238E27FC236}">
                  <a16:creationId xmlns:a16="http://schemas.microsoft.com/office/drawing/2014/main" id="{9D032597-6E3D-424D-85A5-589C3D91BE69}"/>
                </a:ext>
              </a:extLst>
            </p:cNvPr>
            <p:cNvSpPr txBox="1"/>
            <p:nvPr/>
          </p:nvSpPr>
          <p:spPr>
            <a:xfrm>
              <a:off x="4104421" y="3013502"/>
              <a:ext cx="3983159" cy="830997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altLang="ko-KR" sz="4800" kern="0" dirty="0">
                  <a:latin typeface="gmarket sans medium"/>
                  <a:ea typeface="+mn-lt"/>
                  <a:cs typeface="+mn-lt"/>
                </a:rPr>
                <a:t>Flow Chart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00451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>
            <a:extLst>
              <a:ext uri="{FF2B5EF4-FFF2-40B4-BE49-F238E27FC236}">
                <a16:creationId xmlns:a16="http://schemas.microsoft.com/office/drawing/2014/main" id="{B4B64D47-8976-4D1E-B46C-7B3E884A971A}"/>
              </a:ext>
            </a:extLst>
          </p:cNvPr>
          <p:cNvSpPr/>
          <p:nvPr/>
        </p:nvSpPr>
        <p:spPr>
          <a:xfrm>
            <a:off x="0" y="1"/>
            <a:ext cx="12192000" cy="381000"/>
          </a:xfrm>
          <a:prstGeom prst="rect">
            <a:avLst/>
          </a:prstGeom>
          <a:solidFill>
            <a:srgbClr val="EFC2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Object 2">
            <a:extLst>
              <a:ext uri="{FF2B5EF4-FFF2-40B4-BE49-F238E27FC236}">
                <a16:creationId xmlns:a16="http://schemas.microsoft.com/office/drawing/2014/main" id="{612C1FD1-AB31-4A59-B16B-6046256A645B}"/>
              </a:ext>
            </a:extLst>
          </p:cNvPr>
          <p:cNvSpPr txBox="1"/>
          <p:nvPr/>
        </p:nvSpPr>
        <p:spPr>
          <a:xfrm>
            <a:off x="157539" y="-12585"/>
            <a:ext cx="3588961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kern="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Flow Chart   -  </a:t>
            </a:r>
            <a:r>
              <a:rPr lang="ko-KR" altLang="en-US" sz="2000" b="1" kern="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전체</a:t>
            </a:r>
            <a:r>
              <a:rPr lang="ko-KR" altLang="en-US" sz="2000" kern="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 </a:t>
            </a:r>
            <a:r>
              <a:rPr lang="ko-KR" altLang="en-US" sz="2000" b="1" kern="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흐름도</a:t>
            </a:r>
            <a:endParaRPr lang="en-US" sz="800" b="1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2" name="그림 2">
            <a:extLst>
              <a:ext uri="{FF2B5EF4-FFF2-40B4-BE49-F238E27FC236}">
                <a16:creationId xmlns:a16="http://schemas.microsoft.com/office/drawing/2014/main" id="{47A2F539-843F-4764-B7B4-D23B32E150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285" y="624932"/>
            <a:ext cx="11095120" cy="5925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4559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C4E05EC5-2295-4079-B057-03AB41452733}"/>
              </a:ext>
            </a:extLst>
          </p:cNvPr>
          <p:cNvSpPr/>
          <p:nvPr/>
        </p:nvSpPr>
        <p:spPr>
          <a:xfrm>
            <a:off x="0" y="1"/>
            <a:ext cx="12192000" cy="381000"/>
          </a:xfrm>
          <a:prstGeom prst="rect">
            <a:avLst/>
          </a:prstGeom>
          <a:solidFill>
            <a:srgbClr val="EFC2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2">
            <a:extLst>
              <a:ext uri="{FF2B5EF4-FFF2-40B4-BE49-F238E27FC236}">
                <a16:creationId xmlns:a16="http://schemas.microsoft.com/office/drawing/2014/main" id="{AD7E3108-58B8-49F0-AD6A-04C543DF59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0953" y="568474"/>
            <a:ext cx="5490410" cy="6152183"/>
          </a:xfrm>
          <a:prstGeom prst="rect">
            <a:avLst/>
          </a:prstGeom>
        </p:spPr>
      </p:pic>
      <p:sp>
        <p:nvSpPr>
          <p:cNvPr id="7" name="Object 2">
            <a:extLst>
              <a:ext uri="{FF2B5EF4-FFF2-40B4-BE49-F238E27FC236}">
                <a16:creationId xmlns:a16="http://schemas.microsoft.com/office/drawing/2014/main" id="{B46E91FA-6393-417F-9749-A2AC6617EA11}"/>
              </a:ext>
            </a:extLst>
          </p:cNvPr>
          <p:cNvSpPr txBox="1"/>
          <p:nvPr/>
        </p:nvSpPr>
        <p:spPr>
          <a:xfrm>
            <a:off x="157539" y="-12585"/>
            <a:ext cx="3588961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kern="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Flow Chart   -  </a:t>
            </a:r>
            <a:r>
              <a:rPr lang="ko-KR" altLang="en-US" sz="2000" b="1" kern="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로그인</a:t>
            </a:r>
            <a:endParaRPr lang="en-US" sz="800" b="1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283912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C4E05EC5-2295-4079-B057-03AB41452733}"/>
              </a:ext>
            </a:extLst>
          </p:cNvPr>
          <p:cNvSpPr/>
          <p:nvPr/>
        </p:nvSpPr>
        <p:spPr>
          <a:xfrm>
            <a:off x="0" y="1"/>
            <a:ext cx="12192000" cy="381000"/>
          </a:xfrm>
          <a:prstGeom prst="rect">
            <a:avLst/>
          </a:prstGeom>
          <a:solidFill>
            <a:srgbClr val="EFC2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12DB48ED-ED79-47F8-9BEB-E6668D7F54EC}"/>
              </a:ext>
            </a:extLst>
          </p:cNvPr>
          <p:cNvSpPr txBox="1"/>
          <p:nvPr/>
        </p:nvSpPr>
        <p:spPr>
          <a:xfrm>
            <a:off x="157539" y="-3731"/>
            <a:ext cx="3500061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kern="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Flow Chart   -  </a:t>
            </a:r>
            <a:r>
              <a:rPr lang="ko-KR" altLang="en-US" sz="2000" b="1" kern="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등록페이지</a:t>
            </a:r>
            <a:endParaRPr lang="en-US" sz="800" b="1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2" name="그림 2">
            <a:extLst>
              <a:ext uri="{FF2B5EF4-FFF2-40B4-BE49-F238E27FC236}">
                <a16:creationId xmlns:a16="http://schemas.microsoft.com/office/drawing/2014/main" id="{75EA16BE-7445-4EB0-8199-19424CB976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4646" y="440038"/>
            <a:ext cx="7706224" cy="6378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2488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139BAF05-19D3-4194-BD82-A463F236EAD1}"/>
              </a:ext>
            </a:extLst>
          </p:cNvPr>
          <p:cNvGrpSpPr/>
          <p:nvPr/>
        </p:nvGrpSpPr>
        <p:grpSpPr>
          <a:xfrm>
            <a:off x="0" y="-3731"/>
            <a:ext cx="12192000" cy="400110"/>
            <a:chOff x="0" y="-3731"/>
            <a:chExt cx="12192000" cy="400110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C4E05EC5-2295-4079-B057-03AB41452733}"/>
                </a:ext>
              </a:extLst>
            </p:cNvPr>
            <p:cNvSpPr/>
            <p:nvPr/>
          </p:nvSpPr>
          <p:spPr>
            <a:xfrm>
              <a:off x="0" y="1"/>
              <a:ext cx="12192000" cy="381000"/>
            </a:xfrm>
            <a:prstGeom prst="rect">
              <a:avLst/>
            </a:prstGeom>
            <a:solidFill>
              <a:srgbClr val="EFC2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Object 2">
              <a:extLst>
                <a:ext uri="{FF2B5EF4-FFF2-40B4-BE49-F238E27FC236}">
                  <a16:creationId xmlns:a16="http://schemas.microsoft.com/office/drawing/2014/main" id="{12DB48ED-ED79-47F8-9BEB-E6668D7F54EC}"/>
                </a:ext>
              </a:extLst>
            </p:cNvPr>
            <p:cNvSpPr txBox="1"/>
            <p:nvPr/>
          </p:nvSpPr>
          <p:spPr>
            <a:xfrm>
              <a:off x="157539" y="-3731"/>
              <a:ext cx="3500061" cy="40011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2000" kern="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Flow Chart   -  </a:t>
              </a:r>
              <a:r>
                <a:rPr lang="ko-KR" altLang="en-US" sz="2000" b="1" kern="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마이페이지</a:t>
              </a:r>
              <a:endParaRPr lang="en-US" sz="800" b="1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</p:grpSp>
      <p:pic>
        <p:nvPicPr>
          <p:cNvPr id="2" name="그림 2" descr="텍스트, 여왕, 도박장, 벡터그래픽이(가) 표시된 사진&#10;&#10;자동 생성된 설명">
            <a:extLst>
              <a:ext uri="{FF2B5EF4-FFF2-40B4-BE49-F238E27FC236}">
                <a16:creationId xmlns:a16="http://schemas.microsoft.com/office/drawing/2014/main" id="{1C32402D-B65A-4014-BBB2-7DA21BADD1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3342" y="479042"/>
            <a:ext cx="5931567" cy="6321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7641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1528</Words>
  <Application>Microsoft Office PowerPoint</Application>
  <PresentationFormat>와이드스크린</PresentationFormat>
  <Paragraphs>394</Paragraphs>
  <Slides>40</Slides>
  <Notes>18</Notes>
  <HiddenSlides>0</HiddenSlides>
  <MMClips>0</MMClips>
  <ScaleCrop>false</ScaleCrop>
  <HeadingPairs>
    <vt:vector size="6" baseType="variant">
      <vt:variant>
        <vt:lpstr>사용한 글꼴</vt:lpstr>
      </vt:variant>
      <vt:variant>
        <vt:i4>14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40</vt:i4>
      </vt:variant>
    </vt:vector>
  </HeadingPairs>
  <TitlesOfParts>
    <vt:vector size="55" baseType="lpstr">
      <vt:lpstr>Gmarket Sans Medium</vt:lpstr>
      <vt:lpstr>Gmarket Sans Medium</vt:lpstr>
      <vt:lpstr>Inter</vt:lpstr>
      <vt:lpstr>Noto Sans CJK KR Regular</vt:lpstr>
      <vt:lpstr>나눔고딕</vt:lpstr>
      <vt:lpstr>나눔스퀘어OTF</vt:lpstr>
      <vt:lpstr>나눔스퀘어OTF ExtraBold</vt:lpstr>
      <vt:lpstr>나눔스퀘어OTF_ac Light</vt:lpstr>
      <vt:lpstr>나눔스퀘어라운드OTF ExtraBold</vt:lpstr>
      <vt:lpstr>Malgun Gothic</vt:lpstr>
      <vt:lpstr>Malgun Gothic</vt:lpstr>
      <vt:lpstr>Arial</vt:lpstr>
      <vt:lpstr>Arial Black</vt:lpstr>
      <vt:lpstr>Times New Roman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하 나경</dc:creator>
  <cp:lastModifiedBy>하 나경</cp:lastModifiedBy>
  <cp:revision>6</cp:revision>
  <dcterms:created xsi:type="dcterms:W3CDTF">2022-02-10T14:08:38Z</dcterms:created>
  <dcterms:modified xsi:type="dcterms:W3CDTF">2022-02-10T18:05:47Z</dcterms:modified>
</cp:coreProperties>
</file>